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s/slide36.xml" ContentType="application/vnd.openxmlformats-officedocument.presentationml.slide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71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Override1.xml" ContentType="application/vnd.openxmlformats-officedocument.themeOverride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heme/theme18.xml" ContentType="application/vnd.openxmlformats-officedocument.theme+xml"/>
  <Override PartName="/ppt/tableStyles.xml" ContentType="application/vnd.openxmlformats-officedocument.presentationml.tableStyles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Layouts/slideLayout187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s/slide55.xml" ContentType="application/vnd.openxmlformats-officedocument.presentationml.slide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90.xml" ContentType="application/vnd.openxmlformats-officedocument.presentationml.slideLayout+xml"/>
  <Override PartName="/ppt/presentation.xml" ContentType="application/vnd.openxmlformats-officedocument.presentationml.presentation.main+xml"/>
  <Override PartName="/ppt/slideMasters/slideMaster16.xml" ContentType="application/vnd.openxmlformats-officedocument.presentationml.slideMaster+xml"/>
  <Override PartName="/ppt/slides/slide22.xml" ContentType="application/vnd.openxmlformats-officedocument.presentationml.slide+xml"/>
  <Override PartName="/ppt/slideLayouts/slideLayout32.xml" ContentType="application/vnd.openxmlformats-officedocument.presentationml.slideLayout+xml"/>
  <Override PartName="/ppt/slideLayouts/slideLayout1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Override PartName="/ppt/slideMasters/slideMaster5.xml" ContentType="application/vnd.openxmlformats-officedocument.presentationml.slideMaster+xml"/>
  <Override PartName="/ppt/slides/slide49.xml" ContentType="application/vnd.openxmlformats-officedocument.presentationml.slide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159.xml" ContentType="application/vnd.openxmlformats-officedocument.presentationml.slideLayout+xml"/>
  <Override PartName="/ppt/slides/slide38.xml" ContentType="application/vnd.openxmlformats-officedocument.presentationml.slide+xml"/>
  <Override PartName="/ppt/slideLayouts/slideLayout48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s/slide27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62.xml" ContentType="application/vnd.openxmlformats-officedocument.presentationml.slideLayout+xml"/>
  <Default Extension="wmf" ContentType="image/x-wmf"/>
  <Override PartName="/ppt/slideLayouts/slideLayout73.xml" ContentType="application/vnd.openxmlformats-officedocument.presentationml.slideLayout+xml"/>
  <Override PartName="/ppt/theme/themeOverride3.xml" ContentType="application/vnd.openxmlformats-officedocument.themeOverride+xml"/>
  <Override PartName="/ppt/slideLayouts/slideLayout115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s/slide41.xml" ContentType="application/vnd.openxmlformats-officedocument.presentationml.slide+xml"/>
  <Override PartName="/ppt/slideLayouts/slideLayout51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s/slide30.xml" ContentType="application/vnd.openxmlformats-officedocument.presentationml.slide+xml"/>
  <Override PartName="/ppt/slideLayouts/slideLayout40.xml" ContentType="application/vnd.openxmlformats-officedocument.presentationml.slideLayout+xml"/>
  <Override PartName="/ppt/slideMasters/slideMaster13.xml" ContentType="application/vnd.openxmlformats-officedocument.presentationml.slideMaster+xml"/>
  <Override PartName="/ppt/slideLayouts/slideLayout89.xml" ContentType="application/vnd.openxmlformats-officedocument.presentationml.slideLayout+xml"/>
  <Override PartName="/ppt/theme/theme12.xml" ContentType="application/vnd.openxmlformats-officedocument.theme+xml"/>
  <Override PartName="/ppt/slideLayouts/slideLayout189.xml" ContentType="application/vnd.openxmlformats-officedocument.presentationml.slideLayout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85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Masters/slideMaster18.xml" ContentType="application/vnd.openxmlformats-officedocument.presentationml.slideMaster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Override4.xml" ContentType="application/vnd.openxmlformats-officedocument.themeOverride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Masters/slideMaster14.xml" ContentType="application/vnd.openxmlformats-officedocument.presentationml.slideMaster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7.xml" ContentType="application/vnd.openxmlformats-officedocument.theme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  <Override PartName="/ppt/slideLayouts/slideLayout179.xml" ContentType="application/vnd.openxmlformats-officedocument.presentationml.slideLayout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s/slide32.xml" ContentType="application/vnd.openxmlformats-officedocument.presentationml.slide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Masters/slideMaster15.xml" ContentType="application/vnd.openxmlformats-officedocument.presentationml.slide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14.xml" ContentType="application/vnd.openxmlformats-officedocument.them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s/slide48.xml" ContentType="application/vnd.openxmlformats-officedocument.presentationml.slide+xml"/>
  <Override PartName="/ppt/slideLayouts/slideLayout58.xml" ContentType="application/vnd.openxmlformats-officedocument.presentationml.slideLayout+xml"/>
  <Override PartName="/ppt/slideLayouts/slideLayout147.xml" ContentType="application/vnd.openxmlformats-officedocument.presentationml.slideLayout+xml"/>
  <Default Extension="bin" ContentType="application/vnd.openxmlformats-officedocument.oleObject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Override2.xml" ContentType="application/vnd.openxmlformats-officedocument.themeOverride+xml"/>
  <Override PartName="/ppt/slideLayouts/slideLayout103.xml" ContentType="application/vnd.openxmlformats-officedocument.presentationml.slideLayout+xml"/>
  <Override PartName="/ppt/slideLayouts/slideLayout150.xml" ContentType="application/vnd.openxmlformats-officedocument.presentationml.slideLayout+xml"/>
  <Override PartName="/ppt/theme/theme19.xml" ContentType="application/vnd.openxmlformats-officedocument.theme+xml"/>
  <Override PartName="/ppt/slides/slide40.xml" ContentType="application/vnd.openxmlformats-officedocument.presentationml.slide+xml"/>
  <Override PartName="/ppt/slideLayouts/slideLayout50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Default Extension="vml" ContentType="application/vnd.openxmlformats-officedocument.vmlDrawing"/>
  <Default Extension="gif" ContentType="image/gif"/>
  <Override PartName="/ppt/slideLayouts/slideLayout99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ppt/slideLayouts/slideLayout177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5.xml" ContentType="application/vnd.openxmlformats-officedocument.presentationml.slide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s/slide34.xml" ContentType="application/vnd.openxmlformats-officedocument.presentationml.slide+xml"/>
  <Override PartName="/ppt/slideLayouts/slideLayout44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91.xml" ContentType="application/vnd.openxmlformats-officedocument.presentationml.slideLayout+xml"/>
  <Default Extension="rels" ContentType="application/vnd.openxmlformats-package.relationships+xml"/>
  <Override PartName="/ppt/slideMasters/slideMaster17.xml" ContentType="application/vnd.openxmlformats-officedocument.presentationml.slideMaster+xml"/>
  <Override PartName="/ppt/slides/slide23.xml" ContentType="application/vnd.openxmlformats-officedocument.presentationml.slide+xml"/>
  <Override PartName="/ppt/slides/slide70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6.xml" ContentType="application/vnd.openxmlformats-officedocument.theme+xml"/>
  <Override PartName="/ppt/slideLayouts/slideLayout100.xml" ContentType="application/vnd.openxmlformats-officedocument.presentationml.slide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3" r:id="rId3"/>
    <p:sldMasterId id="2147483717" r:id="rId4"/>
    <p:sldMasterId id="2147483729" r:id="rId5"/>
    <p:sldMasterId id="2147483873" r:id="rId6"/>
    <p:sldMasterId id="2147484466" r:id="rId7"/>
    <p:sldMasterId id="2147484502" r:id="rId8"/>
    <p:sldMasterId id="2147484514" r:id="rId9"/>
    <p:sldMasterId id="2147484526" r:id="rId10"/>
    <p:sldMasterId id="2147484538" r:id="rId11"/>
    <p:sldMasterId id="2147484550" r:id="rId12"/>
    <p:sldMasterId id="2147485126" r:id="rId13"/>
    <p:sldMasterId id="2147485139" r:id="rId14"/>
    <p:sldMasterId id="2147485165" r:id="rId15"/>
    <p:sldMasterId id="2147485178" r:id="rId16"/>
    <p:sldMasterId id="2147485203" r:id="rId17"/>
    <p:sldMasterId id="2147485459" r:id="rId18"/>
  </p:sldMasterIdLst>
  <p:notesMasterIdLst>
    <p:notesMasterId r:id="rId95"/>
  </p:notesMasterIdLst>
  <p:sldIdLst>
    <p:sldId id="341" r:id="rId19"/>
    <p:sldId id="257" r:id="rId20"/>
    <p:sldId id="371" r:id="rId21"/>
    <p:sldId id="372" r:id="rId22"/>
    <p:sldId id="373" r:id="rId23"/>
    <p:sldId id="374" r:id="rId24"/>
    <p:sldId id="375" r:id="rId25"/>
    <p:sldId id="376" r:id="rId26"/>
    <p:sldId id="377" r:id="rId27"/>
    <p:sldId id="378" r:id="rId28"/>
    <p:sldId id="274" r:id="rId29"/>
    <p:sldId id="275" r:id="rId30"/>
    <p:sldId id="379" r:id="rId31"/>
    <p:sldId id="382" r:id="rId32"/>
    <p:sldId id="278" r:id="rId33"/>
    <p:sldId id="383" r:id="rId34"/>
    <p:sldId id="280" r:id="rId35"/>
    <p:sldId id="385" r:id="rId36"/>
    <p:sldId id="386" r:id="rId37"/>
    <p:sldId id="388" r:id="rId38"/>
    <p:sldId id="287" r:id="rId39"/>
    <p:sldId id="288" r:id="rId40"/>
    <p:sldId id="289" r:id="rId41"/>
    <p:sldId id="284" r:id="rId42"/>
    <p:sldId id="285" r:id="rId43"/>
    <p:sldId id="286" r:id="rId44"/>
    <p:sldId id="290" r:id="rId45"/>
    <p:sldId id="291" r:id="rId46"/>
    <p:sldId id="292" r:id="rId47"/>
    <p:sldId id="293" r:id="rId48"/>
    <p:sldId id="294" r:id="rId49"/>
    <p:sldId id="295" r:id="rId50"/>
    <p:sldId id="299" r:id="rId51"/>
    <p:sldId id="300" r:id="rId52"/>
    <p:sldId id="303" r:id="rId53"/>
    <p:sldId id="304" r:id="rId54"/>
    <p:sldId id="305" r:id="rId55"/>
    <p:sldId id="307" r:id="rId56"/>
    <p:sldId id="308" r:id="rId57"/>
    <p:sldId id="309" r:id="rId58"/>
    <p:sldId id="310" r:id="rId59"/>
    <p:sldId id="311" r:id="rId60"/>
    <p:sldId id="315" r:id="rId61"/>
    <p:sldId id="316" r:id="rId62"/>
    <p:sldId id="317" r:id="rId63"/>
    <p:sldId id="318" r:id="rId64"/>
    <p:sldId id="319" r:id="rId65"/>
    <p:sldId id="320" r:id="rId66"/>
    <p:sldId id="324" r:id="rId67"/>
    <p:sldId id="325" r:id="rId68"/>
    <p:sldId id="326" r:id="rId69"/>
    <p:sldId id="327" r:id="rId70"/>
    <p:sldId id="328" r:id="rId71"/>
    <p:sldId id="332" r:id="rId72"/>
    <p:sldId id="333" r:id="rId73"/>
    <p:sldId id="334" r:id="rId74"/>
    <p:sldId id="337" r:id="rId75"/>
    <p:sldId id="339" r:id="rId76"/>
    <p:sldId id="340" r:id="rId77"/>
    <p:sldId id="362" r:id="rId78"/>
    <p:sldId id="363" r:id="rId79"/>
    <p:sldId id="364" r:id="rId80"/>
    <p:sldId id="365" r:id="rId81"/>
    <p:sldId id="342" r:id="rId82"/>
    <p:sldId id="343" r:id="rId83"/>
    <p:sldId id="344" r:id="rId84"/>
    <p:sldId id="347" r:id="rId85"/>
    <p:sldId id="348" r:id="rId86"/>
    <p:sldId id="369" r:id="rId87"/>
    <p:sldId id="361" r:id="rId88"/>
    <p:sldId id="366" r:id="rId89"/>
    <p:sldId id="367" r:id="rId90"/>
    <p:sldId id="368" r:id="rId91"/>
    <p:sldId id="360" r:id="rId92"/>
    <p:sldId id="351" r:id="rId93"/>
    <p:sldId id="357" r:id="rId9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0000FF"/>
    <a:srgbClr val="CC00FF"/>
    <a:srgbClr val="FF3300"/>
    <a:srgbClr val="FFFF00"/>
    <a:srgbClr val="0000CC"/>
    <a:srgbClr val="FFFFCC"/>
    <a:srgbClr val="FF6600"/>
    <a:srgbClr val="64DEF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61" autoAdjust="0"/>
    <p:restoredTop sz="94660"/>
  </p:normalViewPr>
  <p:slideViewPr>
    <p:cSldViewPr>
      <p:cViewPr varScale="1">
        <p:scale>
          <a:sx n="91" d="100"/>
          <a:sy n="91" d="100"/>
        </p:scale>
        <p:origin x="-125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8.xml"/><Relationship Id="rId21" Type="http://schemas.openxmlformats.org/officeDocument/2006/relationships/slide" Target="slides/slide3.xml"/><Relationship Id="rId34" Type="http://schemas.openxmlformats.org/officeDocument/2006/relationships/slide" Target="slides/slide16.xml"/><Relationship Id="rId42" Type="http://schemas.openxmlformats.org/officeDocument/2006/relationships/slide" Target="slides/slide24.xml"/><Relationship Id="rId47" Type="http://schemas.openxmlformats.org/officeDocument/2006/relationships/slide" Target="slides/slide29.xml"/><Relationship Id="rId50" Type="http://schemas.openxmlformats.org/officeDocument/2006/relationships/slide" Target="slides/slide32.xml"/><Relationship Id="rId55" Type="http://schemas.openxmlformats.org/officeDocument/2006/relationships/slide" Target="slides/slide37.xml"/><Relationship Id="rId63" Type="http://schemas.openxmlformats.org/officeDocument/2006/relationships/slide" Target="slides/slide45.xml"/><Relationship Id="rId68" Type="http://schemas.openxmlformats.org/officeDocument/2006/relationships/slide" Target="slides/slide50.xml"/><Relationship Id="rId76" Type="http://schemas.openxmlformats.org/officeDocument/2006/relationships/slide" Target="slides/slide58.xml"/><Relationship Id="rId84" Type="http://schemas.openxmlformats.org/officeDocument/2006/relationships/slide" Target="slides/slide66.xml"/><Relationship Id="rId89" Type="http://schemas.openxmlformats.org/officeDocument/2006/relationships/slide" Target="slides/slide71.xml"/><Relationship Id="rId97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3.xml"/><Relationship Id="rId92" Type="http://schemas.openxmlformats.org/officeDocument/2006/relationships/slide" Target="slides/slide74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11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6.xml"/><Relationship Id="rId32" Type="http://schemas.openxmlformats.org/officeDocument/2006/relationships/slide" Target="slides/slide14.xml"/><Relationship Id="rId37" Type="http://schemas.openxmlformats.org/officeDocument/2006/relationships/slide" Target="slides/slide19.xml"/><Relationship Id="rId40" Type="http://schemas.openxmlformats.org/officeDocument/2006/relationships/slide" Target="slides/slide22.xml"/><Relationship Id="rId45" Type="http://schemas.openxmlformats.org/officeDocument/2006/relationships/slide" Target="slides/slide27.xml"/><Relationship Id="rId53" Type="http://schemas.openxmlformats.org/officeDocument/2006/relationships/slide" Target="slides/slide35.xml"/><Relationship Id="rId58" Type="http://schemas.openxmlformats.org/officeDocument/2006/relationships/slide" Target="slides/slide40.xml"/><Relationship Id="rId66" Type="http://schemas.openxmlformats.org/officeDocument/2006/relationships/slide" Target="slides/slide48.xml"/><Relationship Id="rId74" Type="http://schemas.openxmlformats.org/officeDocument/2006/relationships/slide" Target="slides/slide56.xml"/><Relationship Id="rId79" Type="http://schemas.openxmlformats.org/officeDocument/2006/relationships/slide" Target="slides/slide61.xml"/><Relationship Id="rId87" Type="http://schemas.openxmlformats.org/officeDocument/2006/relationships/slide" Target="slides/slide69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43.xml"/><Relationship Id="rId82" Type="http://schemas.openxmlformats.org/officeDocument/2006/relationships/slide" Target="slides/slide64.xml"/><Relationship Id="rId90" Type="http://schemas.openxmlformats.org/officeDocument/2006/relationships/slide" Target="slides/slide72.xml"/><Relationship Id="rId95" Type="http://schemas.openxmlformats.org/officeDocument/2006/relationships/notesMaster" Target="notesMasters/notesMaster1.xml"/><Relationship Id="rId19" Type="http://schemas.openxmlformats.org/officeDocument/2006/relationships/slide" Target="slides/slide1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4.xml"/><Relationship Id="rId27" Type="http://schemas.openxmlformats.org/officeDocument/2006/relationships/slide" Target="slides/slide9.xml"/><Relationship Id="rId30" Type="http://schemas.openxmlformats.org/officeDocument/2006/relationships/slide" Target="slides/slide12.xml"/><Relationship Id="rId35" Type="http://schemas.openxmlformats.org/officeDocument/2006/relationships/slide" Target="slides/slide17.xml"/><Relationship Id="rId43" Type="http://schemas.openxmlformats.org/officeDocument/2006/relationships/slide" Target="slides/slide25.xml"/><Relationship Id="rId48" Type="http://schemas.openxmlformats.org/officeDocument/2006/relationships/slide" Target="slides/slide30.xml"/><Relationship Id="rId56" Type="http://schemas.openxmlformats.org/officeDocument/2006/relationships/slide" Target="slides/slide38.xml"/><Relationship Id="rId64" Type="http://schemas.openxmlformats.org/officeDocument/2006/relationships/slide" Target="slides/slide46.xml"/><Relationship Id="rId69" Type="http://schemas.openxmlformats.org/officeDocument/2006/relationships/slide" Target="slides/slide51.xml"/><Relationship Id="rId77" Type="http://schemas.openxmlformats.org/officeDocument/2006/relationships/slide" Target="slides/slide59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3.xml"/><Relationship Id="rId72" Type="http://schemas.openxmlformats.org/officeDocument/2006/relationships/slide" Target="slides/slide54.xml"/><Relationship Id="rId80" Type="http://schemas.openxmlformats.org/officeDocument/2006/relationships/slide" Target="slides/slide62.xml"/><Relationship Id="rId85" Type="http://schemas.openxmlformats.org/officeDocument/2006/relationships/slide" Target="slides/slide67.xml"/><Relationship Id="rId93" Type="http://schemas.openxmlformats.org/officeDocument/2006/relationships/slide" Target="slides/slide75.xml"/><Relationship Id="rId9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7.xml"/><Relationship Id="rId33" Type="http://schemas.openxmlformats.org/officeDocument/2006/relationships/slide" Target="slides/slide15.xml"/><Relationship Id="rId38" Type="http://schemas.openxmlformats.org/officeDocument/2006/relationships/slide" Target="slides/slide20.xml"/><Relationship Id="rId46" Type="http://schemas.openxmlformats.org/officeDocument/2006/relationships/slide" Target="slides/slide28.xml"/><Relationship Id="rId59" Type="http://schemas.openxmlformats.org/officeDocument/2006/relationships/slide" Target="slides/slide41.xml"/><Relationship Id="rId67" Type="http://schemas.openxmlformats.org/officeDocument/2006/relationships/slide" Target="slides/slide49.xml"/><Relationship Id="rId20" Type="http://schemas.openxmlformats.org/officeDocument/2006/relationships/slide" Target="slides/slide2.xml"/><Relationship Id="rId41" Type="http://schemas.openxmlformats.org/officeDocument/2006/relationships/slide" Target="slides/slide23.xml"/><Relationship Id="rId54" Type="http://schemas.openxmlformats.org/officeDocument/2006/relationships/slide" Target="slides/slide36.xml"/><Relationship Id="rId62" Type="http://schemas.openxmlformats.org/officeDocument/2006/relationships/slide" Target="slides/slide44.xml"/><Relationship Id="rId70" Type="http://schemas.openxmlformats.org/officeDocument/2006/relationships/slide" Target="slides/slide52.xml"/><Relationship Id="rId75" Type="http://schemas.openxmlformats.org/officeDocument/2006/relationships/slide" Target="slides/slide57.xml"/><Relationship Id="rId83" Type="http://schemas.openxmlformats.org/officeDocument/2006/relationships/slide" Target="slides/slide65.xml"/><Relationship Id="rId88" Type="http://schemas.openxmlformats.org/officeDocument/2006/relationships/slide" Target="slides/slide70.xml"/><Relationship Id="rId91" Type="http://schemas.openxmlformats.org/officeDocument/2006/relationships/slide" Target="slides/slide73.xml"/><Relationship Id="rId9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5.xml"/><Relationship Id="rId28" Type="http://schemas.openxmlformats.org/officeDocument/2006/relationships/slide" Target="slides/slide10.xml"/><Relationship Id="rId36" Type="http://schemas.openxmlformats.org/officeDocument/2006/relationships/slide" Target="slides/slide18.xml"/><Relationship Id="rId49" Type="http://schemas.openxmlformats.org/officeDocument/2006/relationships/slide" Target="slides/slide31.xml"/><Relationship Id="rId57" Type="http://schemas.openxmlformats.org/officeDocument/2006/relationships/slide" Target="slides/slide39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3.xml"/><Relationship Id="rId44" Type="http://schemas.openxmlformats.org/officeDocument/2006/relationships/slide" Target="slides/slide26.xml"/><Relationship Id="rId52" Type="http://schemas.openxmlformats.org/officeDocument/2006/relationships/slide" Target="slides/slide34.xml"/><Relationship Id="rId60" Type="http://schemas.openxmlformats.org/officeDocument/2006/relationships/slide" Target="slides/slide42.xml"/><Relationship Id="rId65" Type="http://schemas.openxmlformats.org/officeDocument/2006/relationships/slide" Target="slides/slide47.xml"/><Relationship Id="rId73" Type="http://schemas.openxmlformats.org/officeDocument/2006/relationships/slide" Target="slides/slide55.xml"/><Relationship Id="rId78" Type="http://schemas.openxmlformats.org/officeDocument/2006/relationships/slide" Target="slides/slide60.xml"/><Relationship Id="rId81" Type="http://schemas.openxmlformats.org/officeDocument/2006/relationships/slide" Target="slides/slide63.xml"/><Relationship Id="rId86" Type="http://schemas.openxmlformats.org/officeDocument/2006/relationships/slide" Target="slides/slide68.xml"/><Relationship Id="rId94" Type="http://schemas.openxmlformats.org/officeDocument/2006/relationships/slide" Target="slides/slide76.xml"/><Relationship Id="rId9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" Target="slides/slide2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902524B3-4B75-423B-84D0-D8DB5310F5D1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BEF1B7ED-1869-42BE-BCCE-925565908E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68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86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9869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99E10D4-251D-4135-BD78-C860A6A9BE41}" type="slidenum">
              <a:rPr lang="ru-RU" altLang="ru-RU" smtClean="0">
                <a:cs typeface="Arial" charset="0"/>
              </a:rPr>
              <a:pPr/>
              <a:t>15</a:t>
            </a:fld>
            <a:endParaRPr lang="ru-RU" altLang="ru-RU" smtClean="0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wmf"/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wmf"/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wmf"/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wmf"/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wmf"/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wmf"/><Relationship Id="rId1" Type="http://schemas.openxmlformats.org/officeDocument/2006/relationships/slideMaster" Target="../slideMasters/slideMaster1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Master" Target="../slideMasters/slideMaster6.xml"/><Relationship Id="rId1" Type="http://schemas.openxmlformats.org/officeDocument/2006/relationships/vmlDrawing" Target="../drawings/vmlDrawing1.v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9.gif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8.xml"/><Relationship Id="rId1" Type="http://schemas.openxmlformats.org/officeDocument/2006/relationships/themeOverride" Target="../theme/themeOverride1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8.xml"/><Relationship Id="rId1" Type="http://schemas.openxmlformats.org/officeDocument/2006/relationships/themeOverride" Target="../theme/themeOverride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8.xml"/><Relationship Id="rId1" Type="http://schemas.openxmlformats.org/officeDocument/2006/relationships/themeOverride" Target="../theme/themeOverride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Master" Target="../slideMasters/slideMaster8.xml"/><Relationship Id="rId1" Type="http://schemas.openxmlformats.org/officeDocument/2006/relationships/themeOverride" Target="../theme/themeOverride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910881-F07B-47D9-859A-92388EF732B5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6822F3-22BD-4B60-9184-72E709831A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B574E-1F5A-4EFD-87D3-94B353C8DE3F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D443AD-E4B5-406E-84CE-EB2754D06B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9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5" name="Прямоугольник 20"/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6" name="Прямоугольник 23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7" name="Прямоугольник 24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Овал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5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DAFB8E-EBFF-4307-8B66-A0ED7D5399B5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16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D525F9D-2448-4D6B-BC7A-A8590A75E1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BD62BC-F5AB-45E6-AB89-FC1D48069B6E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114672-7865-467C-B7E1-D6E220D302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5" name="Прямоугольник 20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6" name="Прямоугольник 23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7" name="Прямоугольник 24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8" name="Прямоугольник 25"/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9" name="Прямоугольник 26"/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Овал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4C6C3-E984-408A-B469-2C3735AA4D1B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1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A54F08C0-A5E3-4831-8597-B4FC826596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19"/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 algn="ctr">
            <a:solidFill>
              <a:schemeClr val="tx2"/>
            </a:solidFill>
            <a:prstDash val="sysDash"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BC2A8F-D467-4FBC-89BF-FC02A82D01C0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1C6BAF-25FB-44D7-8C9F-912CDF4D0D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19"/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 algn="ctr">
            <a:solidFill>
              <a:schemeClr val="tx2"/>
            </a:solidFill>
            <a:prstDash val="sysDash"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>
              <a:cs typeface="+mn-cs"/>
            </a:endParaRPr>
          </a:p>
        </p:txBody>
      </p:sp>
      <p:sp>
        <p:nvSpPr>
          <p:cNvPr id="8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9" name="Прямоугольник 23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0" name="Прямоугольник 24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1" name="Прямоугольник 2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" name="Овал 16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4" name="Объект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6" name="Объект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8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8796F4-4D2D-4D6E-AB7C-FE363D92CCF5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19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D7F51E54-8350-48F8-AA96-3C3D3083EC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4789AF-CAC9-4D39-937D-5848704E8380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3680CB-7234-42CE-B831-801BA1488D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9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3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4" name="Прямоугольник 23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5" name="Прямоугольник 24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437614-7228-457C-9DF2-02FA88E33555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9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15EE8042-10E2-4610-A61F-D40AB87045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6" name="Прямоугольник 20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7" name="Прямоугольник 23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8" name="Прямоугольник 24"/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9" name="Прямоугольник 25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Овал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Объект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6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D31CDF6E-48D8-438C-BF00-C7A29AB4EE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Дата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627898-33AD-4714-A9F7-87383666969D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18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6" name="Прямоугольник 20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7" name="Прямоугольник 23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8" name="Прямоугольник 24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9" name="Прямоугольник 25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Овал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A0A1A9-6E22-441F-A041-F90E4A487A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Дата 4"/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AB7B8D-644F-4890-8EA8-C1E51992EFD7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18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822AFD-11E3-4CE3-8BC3-F43CA146A5C0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427D17-3DF5-414E-9365-70CF55E6F6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519AE-EEDA-4114-BBEB-E085B3FE19A1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582E97-7CF1-4589-8158-9BDBD9E136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9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5" name="Прямоугольник 20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6" name="Прямоугольник 23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7" name="Прямоугольник 24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Овал 11"/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CF0695-73B3-4C70-97B3-50B0CF90A5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6B835D-1A49-49BF-9E5D-A48FD06D9D9A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1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7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99D04CE-9E5A-4604-9633-D5EB9B7F98C3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ED8E805-82E8-4AE3-98AC-F54EA7F498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100E0A-33D7-452A-AEDD-F2908B2D219E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858829-1405-491A-95D4-B33C225758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40C86B9-C848-4F95-84BB-7DFB4A67A0F4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2EC839B-D8DD-48E1-9811-BA60709B76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2AF67-EBC5-4623-9060-4807FB027EE8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3C0180-67B3-4F32-8B0B-2CB42E4485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lvl1pPr>
              <a:defRPr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A94294-4610-4A76-BC34-255A39A3DE53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8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141975-7C97-4EB5-B0D3-01505C12A9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BC843C-0226-45C9-AD64-D16ED516DC63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4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51DE69-9AAC-40CB-B779-ABC296326B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2AB90E3-D3FB-4485-AFCD-F814A943E67D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342AAD4-2C11-431D-A326-2E59011E58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B77D99-A2C9-4EC5-84CA-215F18C19C6E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E8BA61-2ABB-4534-B005-8E7EEE2899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ик с одним скругленным углом 5"/>
          <p:cNvSpPr/>
          <p:nvPr/>
        </p:nvSpPr>
        <p:spPr>
          <a:xfrm>
            <a:off x="6400800" y="433388"/>
            <a:ext cx="2324100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1490837-F918-42C7-BBA4-CDB18C923523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E2629D6-2069-44C6-8626-AC7B941349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26BA0-B9AE-41DD-AD9C-4E6DEBD4F701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3C9D17-2B58-42EF-8EBD-DB88A15DB4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D28717-60C0-4636-BC42-6FFE4BCB44BD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DA1869-6929-4131-85C0-E1795455CD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62F4C1-35B1-455A-B254-983E90BBF53E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BE9267-02BA-4D12-9C9B-93469AB6EE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5" name="Rounded Rectangle 7"/>
          <p:cNvSpPr/>
          <p:nvPr/>
        </p:nvSpPr>
        <p:spPr>
          <a:xfrm>
            <a:off x="92075" y="101600"/>
            <a:ext cx="8959850" cy="6664325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12"/>
          <p:cNvSpPr/>
          <p:nvPr/>
        </p:nvSpPr>
        <p:spPr>
          <a:xfrm>
            <a:off x="7712075" y="3136900"/>
            <a:ext cx="911225" cy="2074863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13"/>
          <p:cNvSpPr/>
          <p:nvPr/>
        </p:nvSpPr>
        <p:spPr>
          <a:xfrm>
            <a:off x="446088" y="3055938"/>
            <a:ext cx="6946900" cy="2244725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Rectangle 10"/>
          <p:cNvSpPr/>
          <p:nvPr/>
        </p:nvSpPr>
        <p:spPr>
          <a:xfrm>
            <a:off x="541338" y="4559300"/>
            <a:ext cx="6756400" cy="663575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Rectangle 9"/>
          <p:cNvSpPr/>
          <p:nvPr/>
        </p:nvSpPr>
        <p:spPr>
          <a:xfrm>
            <a:off x="539750" y="3140075"/>
            <a:ext cx="6759575" cy="207645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C2F1A2-7DFC-4E55-BEF5-C15F1ED7BAA8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688" y="4625975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2F71C689-177C-421A-B74E-A61334B96D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7675C2-BCAE-43F3-AE05-0AEEC9346425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491D79-E6E4-4921-9B14-2884AC3BF9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5" name="Rounded Rectangle 7"/>
          <p:cNvSpPr/>
          <p:nvPr/>
        </p:nvSpPr>
        <p:spPr>
          <a:xfrm>
            <a:off x="92075" y="101600"/>
            <a:ext cx="8959850" cy="6664325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15"/>
          <p:cNvSpPr/>
          <p:nvPr/>
        </p:nvSpPr>
        <p:spPr>
          <a:xfrm>
            <a:off x="568325" y="3048000"/>
            <a:ext cx="8032750" cy="2244725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14"/>
          <p:cNvSpPr/>
          <p:nvPr/>
        </p:nvSpPr>
        <p:spPr>
          <a:xfrm>
            <a:off x="676275" y="4541838"/>
            <a:ext cx="7816850" cy="663575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13"/>
          <p:cNvSpPr/>
          <p:nvPr/>
        </p:nvSpPr>
        <p:spPr>
          <a:xfrm>
            <a:off x="676275" y="3124200"/>
            <a:ext cx="7816850" cy="2078038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0066D-16E0-43E2-951C-4A21A82631E0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177D90-7539-4730-AFBB-FFBFF87138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5F1859-96E6-4875-8FFC-9BCBF56E5864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D33AA6-720D-4D50-A11B-8A4E14B88E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7362C-4F63-4CC3-B9B6-AD56A80A290F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C4C245-E0DB-4E32-901D-32A977E119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6CC658-8588-40C6-8B85-15954F82F8F6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FCF079-0E09-40DA-83D2-F4E015F8B0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3" name="Rounded Rectangle 10"/>
          <p:cNvSpPr/>
          <p:nvPr/>
        </p:nvSpPr>
        <p:spPr>
          <a:xfrm>
            <a:off x="92075" y="101600"/>
            <a:ext cx="8959850" cy="6664325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8A2B65-4058-45B0-9AA5-7979A84D15CE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9D1FA9-35C6-4212-B247-FBA3C01D38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6" name="Rounded Rectangle 11"/>
          <p:cNvSpPr/>
          <p:nvPr/>
        </p:nvSpPr>
        <p:spPr>
          <a:xfrm>
            <a:off x="92075" y="101600"/>
            <a:ext cx="8959850" cy="6664325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9"/>
          <p:cNvSpPr/>
          <p:nvPr/>
        </p:nvSpPr>
        <p:spPr>
          <a:xfrm>
            <a:off x="676275" y="1643063"/>
            <a:ext cx="2484438" cy="3233737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/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A4344F-1EF7-4D46-BE4F-C132652794B3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A117F3-4302-4A05-A922-89D768CEED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9B7022-C867-4403-BC62-862932886AEA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A8CCFA-A471-4C89-AB9F-B6B089CE85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6" name="Rounded Rectangle 8"/>
          <p:cNvSpPr/>
          <p:nvPr/>
        </p:nvSpPr>
        <p:spPr>
          <a:xfrm>
            <a:off x="92075" y="101600"/>
            <a:ext cx="8959850" cy="6664325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11"/>
          <p:cNvSpPr/>
          <p:nvPr/>
        </p:nvSpPr>
        <p:spPr>
          <a:xfrm>
            <a:off x="762000" y="5029200"/>
            <a:ext cx="7600950" cy="1203325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12"/>
          <p:cNvSpPr/>
          <p:nvPr/>
        </p:nvSpPr>
        <p:spPr>
          <a:xfrm>
            <a:off x="914400" y="5638800"/>
            <a:ext cx="7327900" cy="452438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Rectangle 10"/>
          <p:cNvSpPr/>
          <p:nvPr/>
        </p:nvSpPr>
        <p:spPr>
          <a:xfrm>
            <a:off x="604838" y="5075238"/>
            <a:ext cx="7947025" cy="1096962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B903CB-B4D2-41CD-8098-BCECE28221BC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48742D-300E-4068-BCE1-0CDEDEC250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43C9B9-BCDC-4263-A78E-2D63F0E6D46E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098E17-8688-4EF2-987A-56A30EED17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6861175" y="228600"/>
            <a:ext cx="1860550" cy="6122988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6954838" y="350838"/>
            <a:ext cx="1673225" cy="5876925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FC9A11-0C99-4545-B516-922233F93AD2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34F90D-74DB-463A-95B7-1CF7C115A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59875" cy="6870700"/>
            <a:chOff x="0" y="0"/>
            <a:chExt cx="5770" cy="432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 algn="ctr">
                <a:defRPr/>
              </a:pPr>
              <a:endParaRPr kumimoji="1" lang="ru-RU" altLang="ru-RU">
                <a:cs typeface="+mn-cs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 algn="ctr">
                <a:defRPr/>
              </a:pPr>
              <a:endParaRPr kumimoji="1" lang="ru-RU" altLang="ru-RU">
                <a:cs typeface="+mn-cs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 algn="ctr">
                <a:defRPr/>
              </a:pPr>
              <a:endParaRPr kumimoji="1" lang="ru-RU" altLang="ru-RU">
                <a:cs typeface="+mn-cs"/>
              </a:endParaRPr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20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41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50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57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23" y="323"/>
                      <a:ext cx="1234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/>
                      <a:ext uri="{AF507438-7753-43E0-B8FC-AC1667EBCBE1}"/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cs typeface="+mn-cs"/>
                      </a:endParaRPr>
                    </a:p>
                  </p:txBody>
                </p:sp>
                <p:sp>
                  <p:nvSpPr>
                    <p:cNvPr id="58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67" y="381"/>
                      <a:ext cx="865" cy="2065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  <a:cxn ang="0">
                          <a:pos x="T90" y="T91"/>
                        </a:cxn>
                        <a:cxn ang="0">
                          <a:pos x="T92" y="T93"/>
                        </a:cxn>
                        <a:cxn ang="0">
                          <a:pos x="T94" y="T95"/>
                        </a:cxn>
                        <a:cxn ang="0">
                          <a:pos x="T96" y="T97"/>
                        </a:cxn>
                        <a:cxn ang="0">
                          <a:pos x="T98" y="T99"/>
                        </a:cxn>
                        <a:cxn ang="0">
                          <a:pos x="T100" y="T101"/>
                        </a:cxn>
                        <a:cxn ang="0">
                          <a:pos x="T102" y="T103"/>
                        </a:cxn>
                        <a:cxn ang="0">
                          <a:pos x="T104" y="T105"/>
                        </a:cxn>
                        <a:cxn ang="0">
                          <a:pos x="T106" y="T107"/>
                        </a:cxn>
                        <a:cxn ang="0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/>
                      <a:ext uri="{AF507438-7753-43E0-B8FC-AC1667EBCBE1}"/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cs typeface="+mn-cs"/>
                      </a:endParaRPr>
                    </a:p>
                  </p:txBody>
                </p:sp>
              </p:grpSp>
              <p:sp>
                <p:nvSpPr>
                  <p:cNvPr id="51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cs typeface="+mn-cs"/>
                    </a:endParaRPr>
                  </a:p>
                </p:txBody>
              </p:sp>
              <p:sp>
                <p:nvSpPr>
                  <p:cNvPr id="52" name="Freeform 13"/>
                  <p:cNvSpPr>
                    <a:spLocks/>
                  </p:cNvSpPr>
                  <p:nvPr/>
                </p:nvSpPr>
                <p:spPr bwMode="auto">
                  <a:xfrm>
                    <a:off x="2609" y="745"/>
                    <a:ext cx="262" cy="524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cs typeface="+mn-cs"/>
                    </a:endParaRPr>
                  </a:p>
                </p:txBody>
              </p:sp>
              <p:sp>
                <p:nvSpPr>
                  <p:cNvPr id="53" name="Freeform 14"/>
                  <p:cNvSpPr>
                    <a:spLocks/>
                  </p:cNvSpPr>
                  <p:nvPr/>
                </p:nvSpPr>
                <p:spPr bwMode="auto">
                  <a:xfrm>
                    <a:off x="2677" y="1588"/>
                    <a:ext cx="398" cy="349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cs typeface="+mn-cs"/>
                    </a:endParaRPr>
                  </a:p>
                </p:txBody>
              </p:sp>
              <p:sp>
                <p:nvSpPr>
                  <p:cNvPr id="54" name="Freeform 15"/>
                  <p:cNvSpPr>
                    <a:spLocks/>
                  </p:cNvSpPr>
                  <p:nvPr/>
                </p:nvSpPr>
                <p:spPr bwMode="auto">
                  <a:xfrm>
                    <a:off x="2425" y="1923"/>
                    <a:ext cx="146" cy="567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cs typeface="+mn-cs"/>
                    </a:endParaRPr>
                  </a:p>
                </p:txBody>
              </p:sp>
              <p:sp>
                <p:nvSpPr>
                  <p:cNvPr id="55" name="Freeform 16"/>
                  <p:cNvSpPr>
                    <a:spLocks/>
                  </p:cNvSpPr>
                  <p:nvPr/>
                </p:nvSpPr>
                <p:spPr bwMode="auto">
                  <a:xfrm>
                    <a:off x="1910" y="1588"/>
                    <a:ext cx="389" cy="247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cs typeface="+mn-cs"/>
                    </a:endParaRPr>
                  </a:p>
                </p:txBody>
              </p:sp>
              <p:sp>
                <p:nvSpPr>
                  <p:cNvPr id="56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4"/>
                    <a:ext cx="233" cy="378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cs typeface="+mn-cs"/>
                    </a:endParaRPr>
                  </a:p>
                </p:txBody>
              </p:sp>
            </p:grpSp>
            <p:pic>
              <p:nvPicPr>
                <p:cNvPr id="42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3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4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5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6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7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8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9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1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22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3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4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5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6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7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8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9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0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1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2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3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4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5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6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7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8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9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0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sp>
          <p:nvSpPr>
            <p:cNvPr id="9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1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2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3" cstate="print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3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3" cstate="print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5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6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7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 algn="ctr">
                <a:defRPr/>
              </a:pPr>
              <a:endParaRPr kumimoji="1" lang="ru-RU" altLang="ru-RU">
                <a:cs typeface="+mn-cs"/>
              </a:endParaRPr>
            </a:p>
          </p:txBody>
        </p:sp>
        <p:sp>
          <p:nvSpPr>
            <p:cNvPr id="18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9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G0" fmla="+- 607 0 0"/>
                <a:gd name="G1" fmla="+- 21600 0 607"/>
                <a:gd name="G2" fmla="*/ 607 1 2"/>
                <a:gd name="G3" fmla="+- 21600 0 G2"/>
                <a:gd name="G4" fmla="+/ 607 21600 2"/>
                <a:gd name="G5" fmla="+/ G1 0 2"/>
                <a:gd name="G6" fmla="*/ 21600 21600 607"/>
                <a:gd name="G7" fmla="*/ G6 1 2"/>
                <a:gd name="G8" fmla="+- 21600 0 G7"/>
                <a:gd name="G9" fmla="*/ 21600 1 2"/>
                <a:gd name="G10" fmla="+- 607 0 G9"/>
                <a:gd name="G11" fmla="?: G10 G8 0"/>
                <a:gd name="G12" fmla="?: G10 G7 21600"/>
                <a:gd name="T0" fmla="*/ 21296 w 21600"/>
                <a:gd name="T1" fmla="*/ 10800 h 21600"/>
                <a:gd name="T2" fmla="*/ 10800 w 21600"/>
                <a:gd name="T3" fmla="*/ 21600 h 21600"/>
                <a:gd name="T4" fmla="*/ 304 w 21600"/>
                <a:gd name="T5" fmla="*/ 10800 h 21600"/>
                <a:gd name="T6" fmla="*/ 10800 w 21600"/>
                <a:gd name="T7" fmla="*/ 0 h 21600"/>
                <a:gd name="T8" fmla="*/ 2104 w 21600"/>
                <a:gd name="T9" fmla="*/ 2104 h 21600"/>
                <a:gd name="T10" fmla="*/ 19496 w 21600"/>
                <a:gd name="T11" fmla="*/ 19496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rot="10800000" vert="eaVert" wrap="none" anchor="ctr"/>
            <a:lstStyle/>
            <a:p>
              <a:pPr algn="ctr">
                <a:defRPr/>
              </a:pPr>
              <a:endParaRPr kumimoji="1" lang="ru-RU" altLang="ru-RU">
                <a:cs typeface="+mn-cs"/>
              </a:endParaRPr>
            </a:p>
          </p:txBody>
        </p:sp>
      </p:grpSp>
      <p:sp>
        <p:nvSpPr>
          <p:cNvPr id="92217" name="Rectangle 57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370013"/>
            <a:ext cx="6965950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92218" name="Rectangle 5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727200" y="3886200"/>
            <a:ext cx="5640388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  <p:sp>
        <p:nvSpPr>
          <p:cNvPr id="59" name="Rectangle 5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0" name="Rectangle 6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1" name="Rectangle 6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0A710D-1A02-40E1-9C3F-121CB668404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39DABD-0997-4843-A4B1-824BB37B57B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D35486-1887-473D-A593-2F9D4FBB24E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63525" y="1598613"/>
            <a:ext cx="3616325" cy="44973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032250" y="1598613"/>
            <a:ext cx="3617913" cy="44973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1C5E0F-5BE7-4440-9875-8637FF35C50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F63030-DEAD-4DD2-AE78-8D0D80E020E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D70D3B-3CAB-410B-B93C-0EEE7896A6D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295065-91E2-4959-8B91-C6B6C02A6A8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2AC4A-19CB-4DDF-ADB0-3B52583C4A28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604CBD-E548-47CC-906A-233352BF77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54382-5DE7-47FB-9028-F5425D17362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CB05AE-2A3A-4E22-A377-9419CA8E8A5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838207-B2F8-491A-B1A6-217EBE80FF7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827713" y="227013"/>
            <a:ext cx="1868487" cy="58689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19075" y="227013"/>
            <a:ext cx="5456238" cy="58689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6F4F9C-3DC9-4AC5-94BE-1F2F8ECD88B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Заголовок, текст и клип мультимеди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075" y="227013"/>
            <a:ext cx="747712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263525" y="1598613"/>
            <a:ext cx="3616325" cy="44973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ультимедиа 3"/>
          <p:cNvSpPr>
            <a:spLocks noGrp="1"/>
          </p:cNvSpPr>
          <p:nvPr>
            <p:ph type="media" sz="half" idx="2"/>
          </p:nvPr>
        </p:nvSpPr>
        <p:spPr>
          <a:xfrm>
            <a:off x="4032250" y="1598613"/>
            <a:ext cx="3617913" cy="4497387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5DD447-1628-4BCB-AA65-BD32EFDB026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59875" cy="6870700"/>
            <a:chOff x="0" y="0"/>
            <a:chExt cx="5770" cy="432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 algn="ctr">
                <a:defRPr/>
              </a:pPr>
              <a:endParaRPr kumimoji="1"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 algn="ctr">
                <a:defRPr/>
              </a:pPr>
              <a:endParaRPr kumimoji="1"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 algn="ctr">
                <a:defRPr/>
              </a:pPr>
              <a:endParaRPr kumimoji="1" lang="ru-RU">
                <a:solidFill>
                  <a:srgbClr val="2F1311"/>
                </a:solidFill>
                <a:cs typeface="+mn-cs"/>
              </a:endParaRPr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20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41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50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57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23" y="323"/>
                      <a:ext cx="1234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/>
                      <a:ext uri="{AF507438-7753-43E0-B8FC-AC1667EBCBE1}"/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2F1311"/>
                        </a:solidFill>
                        <a:cs typeface="+mn-cs"/>
                      </a:endParaRPr>
                    </a:p>
                  </p:txBody>
                </p:sp>
                <p:sp>
                  <p:nvSpPr>
                    <p:cNvPr id="58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67" y="381"/>
                      <a:ext cx="865" cy="2065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  <a:cxn ang="0">
                          <a:pos x="T90" y="T91"/>
                        </a:cxn>
                        <a:cxn ang="0">
                          <a:pos x="T92" y="T93"/>
                        </a:cxn>
                        <a:cxn ang="0">
                          <a:pos x="T94" y="T95"/>
                        </a:cxn>
                        <a:cxn ang="0">
                          <a:pos x="T96" y="T97"/>
                        </a:cxn>
                        <a:cxn ang="0">
                          <a:pos x="T98" y="T99"/>
                        </a:cxn>
                        <a:cxn ang="0">
                          <a:pos x="T100" y="T101"/>
                        </a:cxn>
                        <a:cxn ang="0">
                          <a:pos x="T102" y="T103"/>
                        </a:cxn>
                        <a:cxn ang="0">
                          <a:pos x="T104" y="T105"/>
                        </a:cxn>
                        <a:cxn ang="0">
                          <a:pos x="T106" y="T107"/>
                        </a:cxn>
                        <a:cxn ang="0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/>
                      <a:ext uri="{AF507438-7753-43E0-B8FC-AC1667EBCBE1}"/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2F1311"/>
                        </a:solidFill>
                        <a:cs typeface="+mn-cs"/>
                      </a:endParaRPr>
                    </a:p>
                  </p:txBody>
                </p:sp>
              </p:grpSp>
              <p:sp>
                <p:nvSpPr>
                  <p:cNvPr id="51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2F1311"/>
                      </a:solidFill>
                      <a:cs typeface="+mn-cs"/>
                    </a:endParaRPr>
                  </a:p>
                </p:txBody>
              </p:sp>
              <p:sp>
                <p:nvSpPr>
                  <p:cNvPr id="52" name="Freeform 13"/>
                  <p:cNvSpPr>
                    <a:spLocks/>
                  </p:cNvSpPr>
                  <p:nvPr/>
                </p:nvSpPr>
                <p:spPr bwMode="auto">
                  <a:xfrm>
                    <a:off x="2609" y="745"/>
                    <a:ext cx="262" cy="524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2F1311"/>
                      </a:solidFill>
                      <a:cs typeface="+mn-cs"/>
                    </a:endParaRPr>
                  </a:p>
                </p:txBody>
              </p:sp>
              <p:sp>
                <p:nvSpPr>
                  <p:cNvPr id="53" name="Freeform 14"/>
                  <p:cNvSpPr>
                    <a:spLocks/>
                  </p:cNvSpPr>
                  <p:nvPr/>
                </p:nvSpPr>
                <p:spPr bwMode="auto">
                  <a:xfrm>
                    <a:off x="2677" y="1588"/>
                    <a:ext cx="398" cy="349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2F1311"/>
                      </a:solidFill>
                      <a:cs typeface="+mn-cs"/>
                    </a:endParaRPr>
                  </a:p>
                </p:txBody>
              </p:sp>
              <p:sp>
                <p:nvSpPr>
                  <p:cNvPr id="54" name="Freeform 15"/>
                  <p:cNvSpPr>
                    <a:spLocks/>
                  </p:cNvSpPr>
                  <p:nvPr/>
                </p:nvSpPr>
                <p:spPr bwMode="auto">
                  <a:xfrm>
                    <a:off x="2425" y="1923"/>
                    <a:ext cx="146" cy="567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2F1311"/>
                      </a:solidFill>
                      <a:cs typeface="+mn-cs"/>
                    </a:endParaRPr>
                  </a:p>
                </p:txBody>
              </p:sp>
              <p:sp>
                <p:nvSpPr>
                  <p:cNvPr id="55" name="Freeform 16"/>
                  <p:cNvSpPr>
                    <a:spLocks/>
                  </p:cNvSpPr>
                  <p:nvPr/>
                </p:nvSpPr>
                <p:spPr bwMode="auto">
                  <a:xfrm>
                    <a:off x="1910" y="1588"/>
                    <a:ext cx="389" cy="247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2F1311"/>
                      </a:solidFill>
                      <a:cs typeface="+mn-cs"/>
                    </a:endParaRPr>
                  </a:p>
                </p:txBody>
              </p:sp>
              <p:sp>
                <p:nvSpPr>
                  <p:cNvPr id="56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4"/>
                    <a:ext cx="233" cy="378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2F1311"/>
                      </a:solidFill>
                      <a:cs typeface="+mn-cs"/>
                    </a:endParaRPr>
                  </a:p>
                </p:txBody>
              </p:sp>
            </p:grpSp>
            <p:pic>
              <p:nvPicPr>
                <p:cNvPr id="42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3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4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5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6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7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8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9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1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22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3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4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5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6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7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8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9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0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1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2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3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4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5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6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7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8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9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0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sp>
          <p:nvSpPr>
            <p:cNvPr id="9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10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11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12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3" cstate="print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13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3" cstate="print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14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15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16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17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 algn="ctr">
                <a:defRPr/>
              </a:pPr>
              <a:endParaRPr kumimoji="1"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18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19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G0" fmla="+- 607 0 0"/>
                <a:gd name="G1" fmla="+- 21600 0 607"/>
                <a:gd name="G2" fmla="*/ 607 1 2"/>
                <a:gd name="G3" fmla="+- 21600 0 G2"/>
                <a:gd name="G4" fmla="+/ 607 21600 2"/>
                <a:gd name="G5" fmla="+/ G1 0 2"/>
                <a:gd name="G6" fmla="*/ 21600 21600 607"/>
                <a:gd name="G7" fmla="*/ G6 1 2"/>
                <a:gd name="G8" fmla="+- 21600 0 G7"/>
                <a:gd name="G9" fmla="*/ 21600 1 2"/>
                <a:gd name="G10" fmla="+- 607 0 G9"/>
                <a:gd name="G11" fmla="?: G10 G8 0"/>
                <a:gd name="G12" fmla="?: G10 G7 21600"/>
                <a:gd name="T0" fmla="*/ 21296 w 21600"/>
                <a:gd name="T1" fmla="*/ 10800 h 21600"/>
                <a:gd name="T2" fmla="*/ 10800 w 21600"/>
                <a:gd name="T3" fmla="*/ 21600 h 21600"/>
                <a:gd name="T4" fmla="*/ 304 w 21600"/>
                <a:gd name="T5" fmla="*/ 10800 h 21600"/>
                <a:gd name="T6" fmla="*/ 10800 w 21600"/>
                <a:gd name="T7" fmla="*/ 0 h 21600"/>
                <a:gd name="T8" fmla="*/ 2104 w 21600"/>
                <a:gd name="T9" fmla="*/ 2104 h 21600"/>
                <a:gd name="T10" fmla="*/ 19496 w 21600"/>
                <a:gd name="T11" fmla="*/ 19496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rot="10800000" vert="eaVert" wrap="none" anchor="ctr"/>
            <a:lstStyle/>
            <a:p>
              <a:pPr algn="ctr">
                <a:defRPr/>
              </a:pPr>
              <a:endParaRPr kumimoji="1" lang="ru-RU">
                <a:solidFill>
                  <a:srgbClr val="2F1311"/>
                </a:solidFill>
                <a:cs typeface="+mn-cs"/>
              </a:endParaRPr>
            </a:p>
          </p:txBody>
        </p:sp>
      </p:grpSp>
      <p:sp>
        <p:nvSpPr>
          <p:cNvPr id="92217" name="Rectangle 57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370013"/>
            <a:ext cx="6965950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92218" name="Rectangle 5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727200" y="3886200"/>
            <a:ext cx="5640388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59" name="Rectangle 5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6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" name="Rectangle 6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DB551F-C7C8-4B30-9C61-3BEE072C07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CCDF08-CF58-4AB9-9CAB-B3706784CB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7A087D-722E-4AEF-BE24-338C5C5308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63525" y="1598613"/>
            <a:ext cx="3616325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032250" y="1598613"/>
            <a:ext cx="3617913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F7FC5F-18C0-468D-8C8D-2A117E4A50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72B321-D265-480E-9A1B-C02763F516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723BB8-A051-464B-92D1-B739966126B7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C538E5-6727-4F2C-8D9F-EAC8CAE7D4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798BDD-655B-42EE-8D60-3E4170EDD7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0099FC-25F7-4D8A-9994-1622A49959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7B627F-FDD5-44FA-AA21-2B67FCAFF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1A9910-5B9F-4ACE-A57B-EDFC200F6D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422184-4FD2-4E07-B994-7A362F427F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827713" y="227013"/>
            <a:ext cx="1868487" cy="58689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19075" y="227013"/>
            <a:ext cx="5456238" cy="58689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5B3069-E07A-48C3-9397-7F687AE091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Заголовок, текст и клип мультимеди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075" y="227013"/>
            <a:ext cx="747712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263525" y="1598613"/>
            <a:ext cx="3616325" cy="44973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ультимедиа 3"/>
          <p:cNvSpPr>
            <a:spLocks noGrp="1"/>
          </p:cNvSpPr>
          <p:nvPr>
            <p:ph type="media" sz="half" idx="2"/>
          </p:nvPr>
        </p:nvSpPr>
        <p:spPr>
          <a:xfrm>
            <a:off x="4032250" y="1598613"/>
            <a:ext cx="3617913" cy="4497387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D6B20E-81EB-4BE1-9C1A-263D41DEA7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59875" cy="6870700"/>
            <a:chOff x="0" y="0"/>
            <a:chExt cx="5770" cy="432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 algn="ctr">
                <a:defRPr/>
              </a:pPr>
              <a:endParaRPr kumimoji="1"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 algn="ctr">
                <a:defRPr/>
              </a:pPr>
              <a:endParaRPr kumimoji="1"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 algn="ctr">
                <a:defRPr/>
              </a:pPr>
              <a:endParaRPr kumimoji="1" lang="ru-RU">
                <a:solidFill>
                  <a:srgbClr val="2F1311"/>
                </a:solidFill>
                <a:cs typeface="+mn-cs"/>
              </a:endParaRPr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20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41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50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57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23" y="323"/>
                      <a:ext cx="1234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/>
                      <a:ext uri="{AF507438-7753-43E0-B8FC-AC1667EBCBE1}"/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2F1311"/>
                        </a:solidFill>
                        <a:cs typeface="+mn-cs"/>
                      </a:endParaRPr>
                    </a:p>
                  </p:txBody>
                </p:sp>
                <p:sp>
                  <p:nvSpPr>
                    <p:cNvPr id="58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67" y="381"/>
                      <a:ext cx="865" cy="2065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  <a:cxn ang="0">
                          <a:pos x="T90" y="T91"/>
                        </a:cxn>
                        <a:cxn ang="0">
                          <a:pos x="T92" y="T93"/>
                        </a:cxn>
                        <a:cxn ang="0">
                          <a:pos x="T94" y="T95"/>
                        </a:cxn>
                        <a:cxn ang="0">
                          <a:pos x="T96" y="T97"/>
                        </a:cxn>
                        <a:cxn ang="0">
                          <a:pos x="T98" y="T99"/>
                        </a:cxn>
                        <a:cxn ang="0">
                          <a:pos x="T100" y="T101"/>
                        </a:cxn>
                        <a:cxn ang="0">
                          <a:pos x="T102" y="T103"/>
                        </a:cxn>
                        <a:cxn ang="0">
                          <a:pos x="T104" y="T105"/>
                        </a:cxn>
                        <a:cxn ang="0">
                          <a:pos x="T106" y="T107"/>
                        </a:cxn>
                        <a:cxn ang="0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/>
                      <a:ext uri="{AF507438-7753-43E0-B8FC-AC1667EBCBE1}"/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2F1311"/>
                        </a:solidFill>
                        <a:cs typeface="+mn-cs"/>
                      </a:endParaRPr>
                    </a:p>
                  </p:txBody>
                </p:sp>
              </p:grpSp>
              <p:sp>
                <p:nvSpPr>
                  <p:cNvPr id="51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2F1311"/>
                      </a:solidFill>
                      <a:cs typeface="+mn-cs"/>
                    </a:endParaRPr>
                  </a:p>
                </p:txBody>
              </p:sp>
              <p:sp>
                <p:nvSpPr>
                  <p:cNvPr id="52" name="Freeform 13"/>
                  <p:cNvSpPr>
                    <a:spLocks/>
                  </p:cNvSpPr>
                  <p:nvPr/>
                </p:nvSpPr>
                <p:spPr bwMode="auto">
                  <a:xfrm>
                    <a:off x="2609" y="745"/>
                    <a:ext cx="262" cy="524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2F1311"/>
                      </a:solidFill>
                      <a:cs typeface="+mn-cs"/>
                    </a:endParaRPr>
                  </a:p>
                </p:txBody>
              </p:sp>
              <p:sp>
                <p:nvSpPr>
                  <p:cNvPr id="53" name="Freeform 14"/>
                  <p:cNvSpPr>
                    <a:spLocks/>
                  </p:cNvSpPr>
                  <p:nvPr/>
                </p:nvSpPr>
                <p:spPr bwMode="auto">
                  <a:xfrm>
                    <a:off x="2677" y="1588"/>
                    <a:ext cx="398" cy="349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2F1311"/>
                      </a:solidFill>
                      <a:cs typeface="+mn-cs"/>
                    </a:endParaRPr>
                  </a:p>
                </p:txBody>
              </p:sp>
              <p:sp>
                <p:nvSpPr>
                  <p:cNvPr id="54" name="Freeform 15"/>
                  <p:cNvSpPr>
                    <a:spLocks/>
                  </p:cNvSpPr>
                  <p:nvPr/>
                </p:nvSpPr>
                <p:spPr bwMode="auto">
                  <a:xfrm>
                    <a:off x="2425" y="1923"/>
                    <a:ext cx="146" cy="567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2F1311"/>
                      </a:solidFill>
                      <a:cs typeface="+mn-cs"/>
                    </a:endParaRPr>
                  </a:p>
                </p:txBody>
              </p:sp>
              <p:sp>
                <p:nvSpPr>
                  <p:cNvPr id="55" name="Freeform 16"/>
                  <p:cNvSpPr>
                    <a:spLocks/>
                  </p:cNvSpPr>
                  <p:nvPr/>
                </p:nvSpPr>
                <p:spPr bwMode="auto">
                  <a:xfrm>
                    <a:off x="1910" y="1588"/>
                    <a:ext cx="389" cy="247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2F1311"/>
                      </a:solidFill>
                      <a:cs typeface="+mn-cs"/>
                    </a:endParaRPr>
                  </a:p>
                </p:txBody>
              </p:sp>
              <p:sp>
                <p:nvSpPr>
                  <p:cNvPr id="56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4"/>
                    <a:ext cx="233" cy="378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2F1311"/>
                      </a:solidFill>
                      <a:cs typeface="+mn-cs"/>
                    </a:endParaRPr>
                  </a:p>
                </p:txBody>
              </p:sp>
            </p:grpSp>
            <p:pic>
              <p:nvPicPr>
                <p:cNvPr id="42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3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4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5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6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7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8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9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1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22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3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4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5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6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7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8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9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0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1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2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3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4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5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6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7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8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9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0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sp>
          <p:nvSpPr>
            <p:cNvPr id="9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10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11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12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3" cstate="print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13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3" cstate="print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14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15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16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17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 algn="ctr">
                <a:defRPr/>
              </a:pPr>
              <a:endParaRPr kumimoji="1"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18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19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G0" fmla="+- 607 0 0"/>
                <a:gd name="G1" fmla="+- 21600 0 607"/>
                <a:gd name="G2" fmla="*/ 607 1 2"/>
                <a:gd name="G3" fmla="+- 21600 0 G2"/>
                <a:gd name="G4" fmla="+/ 607 21600 2"/>
                <a:gd name="G5" fmla="+/ G1 0 2"/>
                <a:gd name="G6" fmla="*/ 21600 21600 607"/>
                <a:gd name="G7" fmla="*/ G6 1 2"/>
                <a:gd name="G8" fmla="+- 21600 0 G7"/>
                <a:gd name="G9" fmla="*/ 21600 1 2"/>
                <a:gd name="G10" fmla="+- 607 0 G9"/>
                <a:gd name="G11" fmla="?: G10 G8 0"/>
                <a:gd name="G12" fmla="?: G10 G7 21600"/>
                <a:gd name="T0" fmla="*/ 21296 w 21600"/>
                <a:gd name="T1" fmla="*/ 10800 h 21600"/>
                <a:gd name="T2" fmla="*/ 10800 w 21600"/>
                <a:gd name="T3" fmla="*/ 21600 h 21600"/>
                <a:gd name="T4" fmla="*/ 304 w 21600"/>
                <a:gd name="T5" fmla="*/ 10800 h 21600"/>
                <a:gd name="T6" fmla="*/ 10800 w 21600"/>
                <a:gd name="T7" fmla="*/ 0 h 21600"/>
                <a:gd name="T8" fmla="*/ 2104 w 21600"/>
                <a:gd name="T9" fmla="*/ 2104 h 21600"/>
                <a:gd name="T10" fmla="*/ 19496 w 21600"/>
                <a:gd name="T11" fmla="*/ 19496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rot="10800000" vert="eaVert" wrap="none" anchor="ctr"/>
            <a:lstStyle/>
            <a:p>
              <a:pPr algn="ctr">
                <a:defRPr/>
              </a:pPr>
              <a:endParaRPr kumimoji="1" lang="ru-RU">
                <a:solidFill>
                  <a:srgbClr val="2F1311"/>
                </a:solidFill>
                <a:cs typeface="+mn-cs"/>
              </a:endParaRPr>
            </a:p>
          </p:txBody>
        </p:sp>
      </p:grpSp>
      <p:sp>
        <p:nvSpPr>
          <p:cNvPr id="92217" name="Rectangle 57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370013"/>
            <a:ext cx="6965950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92218" name="Rectangle 5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727200" y="3886200"/>
            <a:ext cx="5640388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59" name="Rectangle 5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6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" name="Rectangle 6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9137E6-A131-41C2-AF24-B16E8B708A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74D55F-AA31-48B3-84EE-7E8EF01C0A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F3379A-9526-4FCC-A217-16DA9BCA9A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EC558F-D112-4EC1-855E-5841778449B3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B415E2-00E0-4C69-B145-A00A0066A6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63525" y="1598613"/>
            <a:ext cx="3616325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032250" y="1598613"/>
            <a:ext cx="3617913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55D378-2C64-4969-B942-D98DDD83E6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30074C-6EDC-4429-99FC-C43A62F23F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9787B4-CF4A-40F0-87C6-1E73373A13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05C16C-AEF0-450D-AF38-8D2FA4C34D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A78BFB-CA97-4A76-97C9-C13EFB1433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3CE346-4B18-42A0-992E-C37E1E5438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E71D1D-6AA9-4262-931B-5D12980BC6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827713" y="227013"/>
            <a:ext cx="1868487" cy="58689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19075" y="227013"/>
            <a:ext cx="5456238" cy="58689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018C19-D832-4B76-8BD5-3CF29CB569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Заголовок, текст и клип мультимеди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075" y="227013"/>
            <a:ext cx="747712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263525" y="1598613"/>
            <a:ext cx="3616325" cy="44973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ультимедиа 3"/>
          <p:cNvSpPr>
            <a:spLocks noGrp="1"/>
          </p:cNvSpPr>
          <p:nvPr>
            <p:ph type="media" sz="half" idx="2"/>
          </p:nvPr>
        </p:nvSpPr>
        <p:spPr>
          <a:xfrm>
            <a:off x="4032250" y="1598613"/>
            <a:ext cx="3617913" cy="4497387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12B17C-99AB-467B-89EA-7F089CCB47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59875" cy="6870700"/>
            <a:chOff x="0" y="0"/>
            <a:chExt cx="5770" cy="432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 algn="ctr">
                <a:defRPr/>
              </a:pPr>
              <a:endParaRPr kumimoji="1"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 algn="ctr">
                <a:defRPr/>
              </a:pPr>
              <a:endParaRPr kumimoji="1"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 algn="ctr">
                <a:defRPr/>
              </a:pPr>
              <a:endParaRPr kumimoji="1" lang="ru-RU">
                <a:solidFill>
                  <a:srgbClr val="2F1311"/>
                </a:solidFill>
                <a:cs typeface="+mn-cs"/>
              </a:endParaRPr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20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41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50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57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23" y="323"/>
                      <a:ext cx="1234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/>
                      <a:ext uri="{AF507438-7753-43E0-B8FC-AC1667EBCBE1}"/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2F1311"/>
                        </a:solidFill>
                        <a:cs typeface="+mn-cs"/>
                      </a:endParaRPr>
                    </a:p>
                  </p:txBody>
                </p:sp>
                <p:sp>
                  <p:nvSpPr>
                    <p:cNvPr id="58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67" y="381"/>
                      <a:ext cx="865" cy="2065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  <a:cxn ang="0">
                          <a:pos x="T90" y="T91"/>
                        </a:cxn>
                        <a:cxn ang="0">
                          <a:pos x="T92" y="T93"/>
                        </a:cxn>
                        <a:cxn ang="0">
                          <a:pos x="T94" y="T95"/>
                        </a:cxn>
                        <a:cxn ang="0">
                          <a:pos x="T96" y="T97"/>
                        </a:cxn>
                        <a:cxn ang="0">
                          <a:pos x="T98" y="T99"/>
                        </a:cxn>
                        <a:cxn ang="0">
                          <a:pos x="T100" y="T101"/>
                        </a:cxn>
                        <a:cxn ang="0">
                          <a:pos x="T102" y="T103"/>
                        </a:cxn>
                        <a:cxn ang="0">
                          <a:pos x="T104" y="T105"/>
                        </a:cxn>
                        <a:cxn ang="0">
                          <a:pos x="T106" y="T107"/>
                        </a:cxn>
                        <a:cxn ang="0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/>
                      <a:ext uri="{AF507438-7753-43E0-B8FC-AC1667EBCBE1}"/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2F1311"/>
                        </a:solidFill>
                        <a:cs typeface="+mn-cs"/>
                      </a:endParaRPr>
                    </a:p>
                  </p:txBody>
                </p:sp>
              </p:grpSp>
              <p:sp>
                <p:nvSpPr>
                  <p:cNvPr id="51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2F1311"/>
                      </a:solidFill>
                      <a:cs typeface="+mn-cs"/>
                    </a:endParaRPr>
                  </a:p>
                </p:txBody>
              </p:sp>
              <p:sp>
                <p:nvSpPr>
                  <p:cNvPr id="52" name="Freeform 13"/>
                  <p:cNvSpPr>
                    <a:spLocks/>
                  </p:cNvSpPr>
                  <p:nvPr/>
                </p:nvSpPr>
                <p:spPr bwMode="auto">
                  <a:xfrm>
                    <a:off x="2609" y="745"/>
                    <a:ext cx="262" cy="524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2F1311"/>
                      </a:solidFill>
                      <a:cs typeface="+mn-cs"/>
                    </a:endParaRPr>
                  </a:p>
                </p:txBody>
              </p:sp>
              <p:sp>
                <p:nvSpPr>
                  <p:cNvPr id="53" name="Freeform 14"/>
                  <p:cNvSpPr>
                    <a:spLocks/>
                  </p:cNvSpPr>
                  <p:nvPr/>
                </p:nvSpPr>
                <p:spPr bwMode="auto">
                  <a:xfrm>
                    <a:off x="2677" y="1588"/>
                    <a:ext cx="398" cy="349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2F1311"/>
                      </a:solidFill>
                      <a:cs typeface="+mn-cs"/>
                    </a:endParaRPr>
                  </a:p>
                </p:txBody>
              </p:sp>
              <p:sp>
                <p:nvSpPr>
                  <p:cNvPr id="54" name="Freeform 15"/>
                  <p:cNvSpPr>
                    <a:spLocks/>
                  </p:cNvSpPr>
                  <p:nvPr/>
                </p:nvSpPr>
                <p:spPr bwMode="auto">
                  <a:xfrm>
                    <a:off x="2425" y="1923"/>
                    <a:ext cx="146" cy="567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2F1311"/>
                      </a:solidFill>
                      <a:cs typeface="+mn-cs"/>
                    </a:endParaRPr>
                  </a:p>
                </p:txBody>
              </p:sp>
              <p:sp>
                <p:nvSpPr>
                  <p:cNvPr id="55" name="Freeform 16"/>
                  <p:cNvSpPr>
                    <a:spLocks/>
                  </p:cNvSpPr>
                  <p:nvPr/>
                </p:nvSpPr>
                <p:spPr bwMode="auto">
                  <a:xfrm>
                    <a:off x="1910" y="1588"/>
                    <a:ext cx="389" cy="247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2F1311"/>
                      </a:solidFill>
                      <a:cs typeface="+mn-cs"/>
                    </a:endParaRPr>
                  </a:p>
                </p:txBody>
              </p:sp>
              <p:sp>
                <p:nvSpPr>
                  <p:cNvPr id="56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4"/>
                    <a:ext cx="233" cy="378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2F1311"/>
                      </a:solidFill>
                      <a:cs typeface="+mn-cs"/>
                    </a:endParaRPr>
                  </a:p>
                </p:txBody>
              </p:sp>
            </p:grpSp>
            <p:pic>
              <p:nvPicPr>
                <p:cNvPr id="42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3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4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5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6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7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8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9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1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22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3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4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5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6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7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8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9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0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1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2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3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4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5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6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7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8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9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0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sp>
          <p:nvSpPr>
            <p:cNvPr id="9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10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11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12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3" cstate="print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13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3" cstate="print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14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15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16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17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 algn="ctr">
                <a:defRPr/>
              </a:pPr>
              <a:endParaRPr kumimoji="1"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18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19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G0" fmla="+- 607 0 0"/>
                <a:gd name="G1" fmla="+- 21600 0 607"/>
                <a:gd name="G2" fmla="*/ 607 1 2"/>
                <a:gd name="G3" fmla="+- 21600 0 G2"/>
                <a:gd name="G4" fmla="+/ 607 21600 2"/>
                <a:gd name="G5" fmla="+/ G1 0 2"/>
                <a:gd name="G6" fmla="*/ 21600 21600 607"/>
                <a:gd name="G7" fmla="*/ G6 1 2"/>
                <a:gd name="G8" fmla="+- 21600 0 G7"/>
                <a:gd name="G9" fmla="*/ 21600 1 2"/>
                <a:gd name="G10" fmla="+- 607 0 G9"/>
                <a:gd name="G11" fmla="?: G10 G8 0"/>
                <a:gd name="G12" fmla="?: G10 G7 21600"/>
                <a:gd name="T0" fmla="*/ 21296 w 21600"/>
                <a:gd name="T1" fmla="*/ 10800 h 21600"/>
                <a:gd name="T2" fmla="*/ 10800 w 21600"/>
                <a:gd name="T3" fmla="*/ 21600 h 21600"/>
                <a:gd name="T4" fmla="*/ 304 w 21600"/>
                <a:gd name="T5" fmla="*/ 10800 h 21600"/>
                <a:gd name="T6" fmla="*/ 10800 w 21600"/>
                <a:gd name="T7" fmla="*/ 0 h 21600"/>
                <a:gd name="T8" fmla="*/ 2104 w 21600"/>
                <a:gd name="T9" fmla="*/ 2104 h 21600"/>
                <a:gd name="T10" fmla="*/ 19496 w 21600"/>
                <a:gd name="T11" fmla="*/ 19496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rot="10800000" vert="eaVert" wrap="none" anchor="ctr"/>
            <a:lstStyle/>
            <a:p>
              <a:pPr algn="ctr">
                <a:defRPr/>
              </a:pPr>
              <a:endParaRPr kumimoji="1" lang="ru-RU">
                <a:solidFill>
                  <a:srgbClr val="2F1311"/>
                </a:solidFill>
                <a:cs typeface="+mn-cs"/>
              </a:endParaRPr>
            </a:p>
          </p:txBody>
        </p:sp>
      </p:grpSp>
      <p:sp>
        <p:nvSpPr>
          <p:cNvPr id="92217" name="Rectangle 57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370013"/>
            <a:ext cx="6965950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92218" name="Rectangle 5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727200" y="3886200"/>
            <a:ext cx="5640388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59" name="Rectangle 5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6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" name="Rectangle 6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AD83A7-44C9-49FD-9202-42D2863344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A90481-DF2D-4728-A7DB-2180AD4DA9C6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DA8404-347E-4AC3-9163-5AE8203BED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1C4EBD-39CF-43E4-A87A-8ADEC3B3E7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78E788-539F-42B5-B4F4-31037BC9B0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63525" y="1598613"/>
            <a:ext cx="3616325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032250" y="1598613"/>
            <a:ext cx="3617913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62C997-D971-4F0C-AF79-818D4D0C04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162050-E35F-4D96-8EB2-AEB210C3EC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49A626-15BF-42CF-B996-612914CFF1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DF23DE-81F0-4A09-A748-47678CF96D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F6CC2D-64BF-4EC0-97D2-D8EFB55287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D88091-8792-4073-9CE5-8F7854439F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A18B0A-9DE9-46FA-9844-79E5A73D7E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827713" y="227013"/>
            <a:ext cx="1868487" cy="58689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19075" y="227013"/>
            <a:ext cx="5456238" cy="58689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46F85C-3A14-460B-8AAE-37EB6EF85B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C9767-5762-4E6C-BA5E-449D8FBACCCB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7008B-8AC6-4173-A96F-427F30E48A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Заголовок, текст и клип мультимеди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075" y="227013"/>
            <a:ext cx="747712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263525" y="1598613"/>
            <a:ext cx="3616325" cy="44973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ультимедиа 3"/>
          <p:cNvSpPr>
            <a:spLocks noGrp="1"/>
          </p:cNvSpPr>
          <p:nvPr>
            <p:ph type="media" sz="half" idx="2"/>
          </p:nvPr>
        </p:nvSpPr>
        <p:spPr>
          <a:xfrm>
            <a:off x="4032250" y="1598613"/>
            <a:ext cx="3617913" cy="4497387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6D32D7-7CC7-4187-893B-84AB32B4EB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59875" cy="6870700"/>
            <a:chOff x="0" y="0"/>
            <a:chExt cx="5770" cy="432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 algn="ctr">
                <a:defRPr/>
              </a:pPr>
              <a:endParaRPr kumimoji="1"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 algn="ctr">
                <a:defRPr/>
              </a:pPr>
              <a:endParaRPr kumimoji="1"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 algn="ctr">
                <a:defRPr/>
              </a:pPr>
              <a:endParaRPr kumimoji="1" lang="ru-RU">
                <a:solidFill>
                  <a:srgbClr val="2F1311"/>
                </a:solidFill>
                <a:cs typeface="+mn-cs"/>
              </a:endParaRPr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20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41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50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57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23" y="323"/>
                      <a:ext cx="1234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/>
                      <a:ext uri="{AF507438-7753-43E0-B8FC-AC1667EBCBE1}"/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2F1311"/>
                        </a:solidFill>
                        <a:cs typeface="+mn-cs"/>
                      </a:endParaRPr>
                    </a:p>
                  </p:txBody>
                </p:sp>
                <p:sp>
                  <p:nvSpPr>
                    <p:cNvPr id="58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67" y="381"/>
                      <a:ext cx="865" cy="2065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  <a:cxn ang="0">
                          <a:pos x="T90" y="T91"/>
                        </a:cxn>
                        <a:cxn ang="0">
                          <a:pos x="T92" y="T93"/>
                        </a:cxn>
                        <a:cxn ang="0">
                          <a:pos x="T94" y="T95"/>
                        </a:cxn>
                        <a:cxn ang="0">
                          <a:pos x="T96" y="T97"/>
                        </a:cxn>
                        <a:cxn ang="0">
                          <a:pos x="T98" y="T99"/>
                        </a:cxn>
                        <a:cxn ang="0">
                          <a:pos x="T100" y="T101"/>
                        </a:cxn>
                        <a:cxn ang="0">
                          <a:pos x="T102" y="T103"/>
                        </a:cxn>
                        <a:cxn ang="0">
                          <a:pos x="T104" y="T105"/>
                        </a:cxn>
                        <a:cxn ang="0">
                          <a:pos x="T106" y="T107"/>
                        </a:cxn>
                        <a:cxn ang="0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/>
                      <a:ext uri="{AF507438-7753-43E0-B8FC-AC1667EBCBE1}"/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2F1311"/>
                        </a:solidFill>
                        <a:cs typeface="+mn-cs"/>
                      </a:endParaRPr>
                    </a:p>
                  </p:txBody>
                </p:sp>
              </p:grpSp>
              <p:sp>
                <p:nvSpPr>
                  <p:cNvPr id="51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2F1311"/>
                      </a:solidFill>
                      <a:cs typeface="+mn-cs"/>
                    </a:endParaRPr>
                  </a:p>
                </p:txBody>
              </p:sp>
              <p:sp>
                <p:nvSpPr>
                  <p:cNvPr id="52" name="Freeform 13"/>
                  <p:cNvSpPr>
                    <a:spLocks/>
                  </p:cNvSpPr>
                  <p:nvPr/>
                </p:nvSpPr>
                <p:spPr bwMode="auto">
                  <a:xfrm>
                    <a:off x="2609" y="745"/>
                    <a:ext cx="262" cy="524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2F1311"/>
                      </a:solidFill>
                      <a:cs typeface="+mn-cs"/>
                    </a:endParaRPr>
                  </a:p>
                </p:txBody>
              </p:sp>
              <p:sp>
                <p:nvSpPr>
                  <p:cNvPr id="53" name="Freeform 14"/>
                  <p:cNvSpPr>
                    <a:spLocks/>
                  </p:cNvSpPr>
                  <p:nvPr/>
                </p:nvSpPr>
                <p:spPr bwMode="auto">
                  <a:xfrm>
                    <a:off x="2677" y="1588"/>
                    <a:ext cx="398" cy="349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2F1311"/>
                      </a:solidFill>
                      <a:cs typeface="+mn-cs"/>
                    </a:endParaRPr>
                  </a:p>
                </p:txBody>
              </p:sp>
              <p:sp>
                <p:nvSpPr>
                  <p:cNvPr id="54" name="Freeform 15"/>
                  <p:cNvSpPr>
                    <a:spLocks/>
                  </p:cNvSpPr>
                  <p:nvPr/>
                </p:nvSpPr>
                <p:spPr bwMode="auto">
                  <a:xfrm>
                    <a:off x="2425" y="1923"/>
                    <a:ext cx="146" cy="567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2F1311"/>
                      </a:solidFill>
                      <a:cs typeface="+mn-cs"/>
                    </a:endParaRPr>
                  </a:p>
                </p:txBody>
              </p:sp>
              <p:sp>
                <p:nvSpPr>
                  <p:cNvPr id="55" name="Freeform 16"/>
                  <p:cNvSpPr>
                    <a:spLocks/>
                  </p:cNvSpPr>
                  <p:nvPr/>
                </p:nvSpPr>
                <p:spPr bwMode="auto">
                  <a:xfrm>
                    <a:off x="1910" y="1588"/>
                    <a:ext cx="389" cy="247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2F1311"/>
                      </a:solidFill>
                      <a:cs typeface="+mn-cs"/>
                    </a:endParaRPr>
                  </a:p>
                </p:txBody>
              </p:sp>
              <p:sp>
                <p:nvSpPr>
                  <p:cNvPr id="56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4"/>
                    <a:ext cx="233" cy="378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2F1311"/>
                      </a:solidFill>
                      <a:cs typeface="+mn-cs"/>
                    </a:endParaRPr>
                  </a:p>
                </p:txBody>
              </p:sp>
            </p:grpSp>
            <p:pic>
              <p:nvPicPr>
                <p:cNvPr id="42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3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4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5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6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7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8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9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1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22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3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4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5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6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7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8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9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0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1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2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3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4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5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6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7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8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9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0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sp>
          <p:nvSpPr>
            <p:cNvPr id="9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10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11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12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3" cstate="print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13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3" cstate="print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14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15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16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17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 algn="ctr">
                <a:defRPr/>
              </a:pPr>
              <a:endParaRPr kumimoji="1"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18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19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G0" fmla="+- 607 0 0"/>
                <a:gd name="G1" fmla="+- 21600 0 607"/>
                <a:gd name="G2" fmla="*/ 607 1 2"/>
                <a:gd name="G3" fmla="+- 21600 0 G2"/>
                <a:gd name="G4" fmla="+/ 607 21600 2"/>
                <a:gd name="G5" fmla="+/ G1 0 2"/>
                <a:gd name="G6" fmla="*/ 21600 21600 607"/>
                <a:gd name="G7" fmla="*/ G6 1 2"/>
                <a:gd name="G8" fmla="+- 21600 0 G7"/>
                <a:gd name="G9" fmla="*/ 21600 1 2"/>
                <a:gd name="G10" fmla="+- 607 0 G9"/>
                <a:gd name="G11" fmla="?: G10 G8 0"/>
                <a:gd name="G12" fmla="?: G10 G7 21600"/>
                <a:gd name="T0" fmla="*/ 21296 w 21600"/>
                <a:gd name="T1" fmla="*/ 10800 h 21600"/>
                <a:gd name="T2" fmla="*/ 10800 w 21600"/>
                <a:gd name="T3" fmla="*/ 21600 h 21600"/>
                <a:gd name="T4" fmla="*/ 304 w 21600"/>
                <a:gd name="T5" fmla="*/ 10800 h 21600"/>
                <a:gd name="T6" fmla="*/ 10800 w 21600"/>
                <a:gd name="T7" fmla="*/ 0 h 21600"/>
                <a:gd name="T8" fmla="*/ 2104 w 21600"/>
                <a:gd name="T9" fmla="*/ 2104 h 21600"/>
                <a:gd name="T10" fmla="*/ 19496 w 21600"/>
                <a:gd name="T11" fmla="*/ 19496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rot="10800000" vert="eaVert" wrap="none" anchor="ctr"/>
            <a:lstStyle/>
            <a:p>
              <a:pPr algn="ctr">
                <a:defRPr/>
              </a:pPr>
              <a:endParaRPr kumimoji="1" lang="ru-RU">
                <a:solidFill>
                  <a:srgbClr val="2F1311"/>
                </a:solidFill>
                <a:cs typeface="+mn-cs"/>
              </a:endParaRPr>
            </a:p>
          </p:txBody>
        </p:sp>
      </p:grpSp>
      <p:sp>
        <p:nvSpPr>
          <p:cNvPr id="92217" name="Rectangle 57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370013"/>
            <a:ext cx="6965950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92218" name="Rectangle 5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727200" y="3886200"/>
            <a:ext cx="5640388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59" name="Rectangle 5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6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" name="Rectangle 6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2273C0-8B68-474F-93C7-86E7DAC55C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22F31-9AE9-430B-ACDA-0B85136F85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4012E5-5A65-46C4-91CE-994A30B07E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63525" y="1598613"/>
            <a:ext cx="3616325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032250" y="1598613"/>
            <a:ext cx="3617913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B48769-31C5-44DF-94CE-4961DFAE2A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DE427F-B116-43BD-A2A4-F558FC1A47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F6D40C-52E1-40D6-B67F-8D2CBA109E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EFF6DD-73D4-4E73-8754-3452B3B272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EE5060-F80C-49C4-ACAF-A19D9093DC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13E95A-D303-430F-BF77-D41012197E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6819C6-8C54-4F09-B19A-4D873EFCD826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AACDE6-77A7-48C2-9D81-F09C2DF2DE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C58DCB-86B0-461F-A12A-ABE7005BBC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827713" y="227013"/>
            <a:ext cx="1868487" cy="58689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19075" y="227013"/>
            <a:ext cx="5456238" cy="58689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1B52DC-E17D-404E-8329-601348CC24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Заголовок, текст и клип мультимеди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075" y="227013"/>
            <a:ext cx="747712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263525" y="1598613"/>
            <a:ext cx="3616325" cy="44973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ультимедиа 3"/>
          <p:cNvSpPr>
            <a:spLocks noGrp="1"/>
          </p:cNvSpPr>
          <p:nvPr>
            <p:ph type="media" sz="half" idx="2"/>
          </p:nvPr>
        </p:nvSpPr>
        <p:spPr>
          <a:xfrm>
            <a:off x="4032250" y="1598613"/>
            <a:ext cx="3617913" cy="4497387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B09263-8505-4A26-9DA8-17B8FE8595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59875" cy="6870700"/>
            <a:chOff x="0" y="0"/>
            <a:chExt cx="5770" cy="432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 algn="ctr">
                <a:defRPr/>
              </a:pPr>
              <a:endParaRPr kumimoji="1"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 algn="ctr">
                <a:defRPr/>
              </a:pPr>
              <a:endParaRPr kumimoji="1"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 algn="ctr">
                <a:defRPr/>
              </a:pPr>
              <a:endParaRPr kumimoji="1" lang="ru-RU">
                <a:solidFill>
                  <a:srgbClr val="2F1311"/>
                </a:solidFill>
                <a:cs typeface="+mn-cs"/>
              </a:endParaRPr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20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41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50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57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23" y="323"/>
                      <a:ext cx="1234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/>
                      <a:ext uri="{AF507438-7753-43E0-B8FC-AC1667EBCBE1}"/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2F1311"/>
                        </a:solidFill>
                        <a:cs typeface="+mn-cs"/>
                      </a:endParaRPr>
                    </a:p>
                  </p:txBody>
                </p:sp>
                <p:sp>
                  <p:nvSpPr>
                    <p:cNvPr id="58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67" y="381"/>
                      <a:ext cx="865" cy="2065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  <a:cxn ang="0">
                          <a:pos x="T90" y="T91"/>
                        </a:cxn>
                        <a:cxn ang="0">
                          <a:pos x="T92" y="T93"/>
                        </a:cxn>
                        <a:cxn ang="0">
                          <a:pos x="T94" y="T95"/>
                        </a:cxn>
                        <a:cxn ang="0">
                          <a:pos x="T96" y="T97"/>
                        </a:cxn>
                        <a:cxn ang="0">
                          <a:pos x="T98" y="T99"/>
                        </a:cxn>
                        <a:cxn ang="0">
                          <a:pos x="T100" y="T101"/>
                        </a:cxn>
                        <a:cxn ang="0">
                          <a:pos x="T102" y="T103"/>
                        </a:cxn>
                        <a:cxn ang="0">
                          <a:pos x="T104" y="T105"/>
                        </a:cxn>
                        <a:cxn ang="0">
                          <a:pos x="T106" y="T107"/>
                        </a:cxn>
                        <a:cxn ang="0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/>
                      <a:ext uri="{AF507438-7753-43E0-B8FC-AC1667EBCBE1}"/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2F1311"/>
                        </a:solidFill>
                        <a:cs typeface="+mn-cs"/>
                      </a:endParaRPr>
                    </a:p>
                  </p:txBody>
                </p:sp>
              </p:grpSp>
              <p:sp>
                <p:nvSpPr>
                  <p:cNvPr id="51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2F1311"/>
                      </a:solidFill>
                      <a:cs typeface="+mn-cs"/>
                    </a:endParaRPr>
                  </a:p>
                </p:txBody>
              </p:sp>
              <p:sp>
                <p:nvSpPr>
                  <p:cNvPr id="52" name="Freeform 13"/>
                  <p:cNvSpPr>
                    <a:spLocks/>
                  </p:cNvSpPr>
                  <p:nvPr/>
                </p:nvSpPr>
                <p:spPr bwMode="auto">
                  <a:xfrm>
                    <a:off x="2609" y="745"/>
                    <a:ext cx="262" cy="524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2F1311"/>
                      </a:solidFill>
                      <a:cs typeface="+mn-cs"/>
                    </a:endParaRPr>
                  </a:p>
                </p:txBody>
              </p:sp>
              <p:sp>
                <p:nvSpPr>
                  <p:cNvPr id="53" name="Freeform 14"/>
                  <p:cNvSpPr>
                    <a:spLocks/>
                  </p:cNvSpPr>
                  <p:nvPr/>
                </p:nvSpPr>
                <p:spPr bwMode="auto">
                  <a:xfrm>
                    <a:off x="2677" y="1588"/>
                    <a:ext cx="398" cy="349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2F1311"/>
                      </a:solidFill>
                      <a:cs typeface="+mn-cs"/>
                    </a:endParaRPr>
                  </a:p>
                </p:txBody>
              </p:sp>
              <p:sp>
                <p:nvSpPr>
                  <p:cNvPr id="54" name="Freeform 15"/>
                  <p:cNvSpPr>
                    <a:spLocks/>
                  </p:cNvSpPr>
                  <p:nvPr/>
                </p:nvSpPr>
                <p:spPr bwMode="auto">
                  <a:xfrm>
                    <a:off x="2425" y="1923"/>
                    <a:ext cx="146" cy="567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2F1311"/>
                      </a:solidFill>
                      <a:cs typeface="+mn-cs"/>
                    </a:endParaRPr>
                  </a:p>
                </p:txBody>
              </p:sp>
              <p:sp>
                <p:nvSpPr>
                  <p:cNvPr id="55" name="Freeform 16"/>
                  <p:cNvSpPr>
                    <a:spLocks/>
                  </p:cNvSpPr>
                  <p:nvPr/>
                </p:nvSpPr>
                <p:spPr bwMode="auto">
                  <a:xfrm>
                    <a:off x="1910" y="1588"/>
                    <a:ext cx="389" cy="247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2F1311"/>
                      </a:solidFill>
                      <a:cs typeface="+mn-cs"/>
                    </a:endParaRPr>
                  </a:p>
                </p:txBody>
              </p:sp>
              <p:sp>
                <p:nvSpPr>
                  <p:cNvPr id="56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4"/>
                    <a:ext cx="233" cy="378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2F1311"/>
                      </a:solidFill>
                      <a:cs typeface="+mn-cs"/>
                    </a:endParaRPr>
                  </a:p>
                </p:txBody>
              </p:sp>
            </p:grpSp>
            <p:pic>
              <p:nvPicPr>
                <p:cNvPr id="42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3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4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5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6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7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8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9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1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22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3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4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5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6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7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8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9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0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1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2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3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4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5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6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7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8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9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0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sp>
          <p:nvSpPr>
            <p:cNvPr id="9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10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11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12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3" cstate="print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13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3" cstate="print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14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15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16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17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 algn="ctr">
                <a:defRPr/>
              </a:pPr>
              <a:endParaRPr kumimoji="1"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18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19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G0" fmla="+- 607 0 0"/>
                <a:gd name="G1" fmla="+- 21600 0 607"/>
                <a:gd name="G2" fmla="*/ 607 1 2"/>
                <a:gd name="G3" fmla="+- 21600 0 G2"/>
                <a:gd name="G4" fmla="+/ 607 21600 2"/>
                <a:gd name="G5" fmla="+/ G1 0 2"/>
                <a:gd name="G6" fmla="*/ 21600 21600 607"/>
                <a:gd name="G7" fmla="*/ G6 1 2"/>
                <a:gd name="G8" fmla="+- 21600 0 G7"/>
                <a:gd name="G9" fmla="*/ 21600 1 2"/>
                <a:gd name="G10" fmla="+- 607 0 G9"/>
                <a:gd name="G11" fmla="?: G10 G8 0"/>
                <a:gd name="G12" fmla="?: G10 G7 21600"/>
                <a:gd name="T0" fmla="*/ 21296 w 21600"/>
                <a:gd name="T1" fmla="*/ 10800 h 21600"/>
                <a:gd name="T2" fmla="*/ 10800 w 21600"/>
                <a:gd name="T3" fmla="*/ 21600 h 21600"/>
                <a:gd name="T4" fmla="*/ 304 w 21600"/>
                <a:gd name="T5" fmla="*/ 10800 h 21600"/>
                <a:gd name="T6" fmla="*/ 10800 w 21600"/>
                <a:gd name="T7" fmla="*/ 0 h 21600"/>
                <a:gd name="T8" fmla="*/ 2104 w 21600"/>
                <a:gd name="T9" fmla="*/ 2104 h 21600"/>
                <a:gd name="T10" fmla="*/ 19496 w 21600"/>
                <a:gd name="T11" fmla="*/ 19496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rot="10800000" vert="eaVert" wrap="none" anchor="ctr"/>
            <a:lstStyle/>
            <a:p>
              <a:pPr algn="ctr">
                <a:defRPr/>
              </a:pPr>
              <a:endParaRPr kumimoji="1" lang="ru-RU">
                <a:solidFill>
                  <a:srgbClr val="2F1311"/>
                </a:solidFill>
                <a:cs typeface="+mn-cs"/>
              </a:endParaRPr>
            </a:p>
          </p:txBody>
        </p:sp>
      </p:grpSp>
      <p:sp>
        <p:nvSpPr>
          <p:cNvPr id="92217" name="Rectangle 57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370013"/>
            <a:ext cx="6965950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92218" name="Rectangle 5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727200" y="3886200"/>
            <a:ext cx="5640388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59" name="Rectangle 5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6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" name="Rectangle 6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9ADAD3-C3D6-4C9C-BB4F-85BF72D56A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4367DE-B935-4376-AB54-A13A63C29B4D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586C0-2705-4F76-BE9E-C55640C2AE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20FEE2-2674-4DA3-8803-C8358E2D245B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D12352-3417-4A6A-B1FB-E439203F67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AC36C1-E5A0-431D-B525-433B4FFE434F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2DB945-69B5-43C3-A633-FBF990B977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0AFB3F-256B-49D9-A9BF-ECA2F5EAB675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9765B1-ADD5-453F-89ED-1CAE3DECC6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ED5618-CFAA-4223-BC12-AF4C688B3EBA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DC39EE-78F3-4186-8575-BBBE046EC7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E73E29-1C91-49F1-8848-1126ACA3DF60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6A566C-3BDC-463A-8576-795D4DB9F1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0486BC-2C9A-465F-B760-1CA22D17D257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1ACBC9-239B-4DC2-8E47-977255FB94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BC9C37-DF1C-41A3-BA2B-362BD5C287AB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883BC4-62F2-45BF-BEB8-D3DA367DF1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86704E-F944-4ABB-95CB-138E4D11E024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B9EC07-E6EE-4F2C-A787-CF2A56E6EB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EABBBB-CCA5-40EC-9926-F9536436D0C1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E69AED-FEB4-4B7D-91B3-DD09D23493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93BDD-376E-42C2-91B5-D7F87244E943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6E911D-1E73-46FE-BA91-3440CB0147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95357C-D728-4808-986C-6E835600E687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ABB34F-C3EF-4AC2-92CA-3CA94C728B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8E1CBE-C1A8-4179-8FBC-FBB2D8AC59C5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9C047C-58A2-4CD9-8C43-0237C0603A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2C3CF0-B405-4A2E-B007-616DD0A640F7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13E3E-9CAE-4BAC-9DA9-7F5A1D6496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5F0E03-25CB-48FA-85E7-CD8CEC3686BF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C36B0A-86C7-44BB-8A0A-1C8D235A48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5D7E95-796E-40EA-81C3-A823C4431E29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A24B5B-074F-4A95-A28B-2845DA237C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7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28ACC6A-A00A-449D-A2F4-21324638106A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EE72AB5-874E-4A07-88A2-11C72BA3D3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07551D-7A7E-4DCE-978E-6AD05B1BDB12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7C77B0-147E-4031-8D64-E1F025E921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F95D1B3-AA4B-4A7E-A441-DD7C784707A4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1640B2E-B450-4708-BF23-FB99605FDE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732284-88DC-4368-A066-9285F6A9A059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42F33-50F4-4CF3-AF87-A1B633DF2D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lvl1pPr>
              <a:defRPr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74B8A7-C5FC-4AC7-8DF1-83E632484529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8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9D141F-E828-45B5-A3D1-BA6CF782CE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E4296E-C570-4085-9057-211ED529AC23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4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63A33-C531-41BF-9622-077A1C9DE1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691796-103F-4D17-B7FC-37FB76CBAD74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36DC77-CCA9-47DF-9EA5-CD9EC91A63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66D4089-1DB6-40FC-81A2-55C8C0122D14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02EDC52-F6FA-4EC7-AF2E-9A8F1C2A05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D997E6-983F-4A31-9D15-F9569B8DA591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83EF2A-9542-4F40-8F5C-E3F2B5AEDF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ик с одним скругленным углом 5"/>
          <p:cNvSpPr/>
          <p:nvPr/>
        </p:nvSpPr>
        <p:spPr>
          <a:xfrm>
            <a:off x="6400800" y="433388"/>
            <a:ext cx="2324100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15327CE-4B28-4332-915C-7E591CB417E5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A730B54-93E2-4877-B1E3-425BB53F6A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569A95-FD1C-4761-AC83-8B0781C3E0CD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42D70-A016-45FB-A40D-97E6C768BC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A5FD4B-95DD-4419-B4BA-249FC5DED709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18AD7C-94D3-4185-8169-4CAB17D121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22D546-BDAD-47A2-B656-E113C24AC893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7285BF-9811-4189-857B-E66A67EB8C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561C30-B0ED-4E26-B722-DBCDB662B5E0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3DC045-C4EC-4BB7-A399-E48D3283E2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pic>
        <p:nvPicPr>
          <p:cNvPr id="5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/>
          <a:lstStyle>
            <a:lvl1pPr algn="ctr">
              <a:defRPr sz="36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7D3C91-A179-4331-A6DB-B2441BAD29B6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48AE65-FFD0-43E3-A5AE-8C7DC79148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389313-686E-401B-83B4-D0249F6FBA9D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47F25E-EF63-4893-B0EE-E009EA6AAB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rcRect/>
          <a:stretch>
            <a:fillRect/>
          </a:stretch>
        </p:blipFill>
        <p:spPr bwMode="auto">
          <a:xfrm>
            <a:off x="0" y="1619250"/>
            <a:ext cx="9144000" cy="93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EF708F-6332-4DDA-B28E-19D2107C0C71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D83BEE-ECF8-459E-90BD-0C4757E371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645B61-A076-411C-90AB-D5B93945810A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70535D-539A-443A-A52C-BCC1F3BDD8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B98312-F00C-42E6-AE83-A77A75312B12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4E56AF-69B7-4435-8BCF-716AA17EDA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3BD957-AEAA-418E-BF26-38EF9D2FE8EB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09666A-12EE-4F09-A9E8-B08D7A11EE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03CC9A-B3EA-4683-94C2-96404D40521F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822D24-61E6-44DC-98F1-C27433086B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que 9"/>
          <p:cNvSpPr/>
          <p:nvPr/>
        </p:nvSpPr>
        <p:spPr>
          <a:xfrm>
            <a:off x="1463675" y="1847850"/>
            <a:ext cx="3089275" cy="3089275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 rtlCol="0"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EE16D4-0E00-4E37-86F2-EF62DAF43908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BF7DB4-FE11-4BF2-ACE5-4AF9B660CA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BBFDA7-187E-423C-8198-5C1234C8DCFC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B51219-E95F-4E91-8D46-86C9C934BA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89908A-8147-412E-B745-4EE57D628DF1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1A1E79-C554-40F8-90B6-72EBB79583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ltGray">
          <a:xfrm>
            <a:off x="0" y="0"/>
            <a:ext cx="9145588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3810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0A6A3A-EDA2-46E2-9FEB-D622A0A8EE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autoUpdateAnimBg="0"/>
      <p:bldP spid="3075" grpId="0" build="p" autoUpdateAnimBg="0"/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ltGray">
          <a:xfrm>
            <a:off x="0" y="0"/>
            <a:ext cx="9145588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7" descr="original_4_b"/>
          <p:cNvPicPr>
            <a:picLocks noChangeAspect="1" noChangeArrowheads="1" noCrop="1"/>
          </p:cNvPicPr>
          <p:nvPr userDrawn="1"/>
        </p:nvPicPr>
        <p:blipFill>
          <a:blip r:embed="rId3" cstate="print">
            <a:clrChange>
              <a:clrFrom>
                <a:srgbClr val="020202"/>
              </a:clrFrom>
              <a:clrTo>
                <a:srgbClr val="02020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91400" y="5410200"/>
            <a:ext cx="1447800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47BD3D-84AC-4C89-9F04-4F447D41CE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/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ltGray">
          <a:xfrm>
            <a:off x="0" y="0"/>
            <a:ext cx="9145588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7" descr="original_4_b"/>
          <p:cNvPicPr>
            <a:picLocks noChangeAspect="1" noChangeArrowheads="1" noCrop="1"/>
          </p:cNvPicPr>
          <p:nvPr userDrawn="1"/>
        </p:nvPicPr>
        <p:blipFill>
          <a:blip r:embed="rId3" cstate="print">
            <a:clrChange>
              <a:clrFrom>
                <a:srgbClr val="020202"/>
              </a:clrFrom>
              <a:clrTo>
                <a:srgbClr val="02020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91400" y="5410200"/>
            <a:ext cx="1447800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AB71B-8E9C-4464-B507-5FA7317D54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/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ltGray">
          <a:xfrm>
            <a:off x="0" y="0"/>
            <a:ext cx="9145588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7" descr="original_4_b"/>
          <p:cNvPicPr>
            <a:picLocks noChangeAspect="1" noChangeArrowheads="1" noCrop="1"/>
          </p:cNvPicPr>
          <p:nvPr userDrawn="1"/>
        </p:nvPicPr>
        <p:blipFill>
          <a:blip r:embed="rId3" cstate="print">
            <a:clrChange>
              <a:clrFrom>
                <a:srgbClr val="020202"/>
              </a:clrFrom>
              <a:clrTo>
                <a:srgbClr val="02020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91400" y="5410200"/>
            <a:ext cx="1447800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057400"/>
            <a:ext cx="3886200" cy="406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57400"/>
            <a:ext cx="3886200" cy="406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829B75-D445-44DF-9A44-58D83CAF8F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/>
      <p:bldP spid="4" grpId="0" build="p" autoUpdateAnimBg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A26B58-F74E-4089-B62C-A66E76FB926B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E846A1-8AE9-4B21-9366-DE6B9FA7EE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ltGray">
          <a:xfrm>
            <a:off x="0" y="0"/>
            <a:ext cx="9145588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7" descr="original_4_b"/>
          <p:cNvPicPr>
            <a:picLocks noChangeAspect="1" noChangeArrowheads="1" noCrop="1"/>
          </p:cNvPicPr>
          <p:nvPr userDrawn="1"/>
        </p:nvPicPr>
        <p:blipFill>
          <a:blip r:embed="rId3" cstate="print">
            <a:clrChange>
              <a:clrFrom>
                <a:srgbClr val="020202"/>
              </a:clrFrom>
              <a:clrTo>
                <a:srgbClr val="02020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91400" y="5410200"/>
            <a:ext cx="1447800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3A352-092B-4D9F-A7BF-B9BB6DBB91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/>
      <p:bldP spid="4" grpId="0" build="p" autoUpdateAnimBg="0"/>
      <p:bldP spid="5" grpId="0" build="p" autoUpdateAnimBg="0"/>
      <p:bldP spid="6" grpId="0" build="p" autoUpdateAnimBg="0"/>
    </p:bld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ltGray">
          <a:xfrm>
            <a:off x="0" y="0"/>
            <a:ext cx="9145588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7" descr="original_4_b"/>
          <p:cNvPicPr>
            <a:picLocks noChangeAspect="1" noChangeArrowheads="1" noCrop="1"/>
          </p:cNvPicPr>
          <p:nvPr userDrawn="1"/>
        </p:nvPicPr>
        <p:blipFill>
          <a:blip r:embed="rId3" cstate="print">
            <a:clrChange>
              <a:clrFrom>
                <a:srgbClr val="020202"/>
              </a:clrFrom>
              <a:clrTo>
                <a:srgbClr val="02020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91400" y="5410200"/>
            <a:ext cx="1447800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E8BC81-7539-45E6-BA63-33A927E19F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</p:bld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ltGray">
          <a:xfrm>
            <a:off x="0" y="0"/>
            <a:ext cx="9145588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7" descr="original_4_b"/>
          <p:cNvPicPr>
            <a:picLocks noChangeAspect="1" noChangeArrowheads="1" noCrop="1"/>
          </p:cNvPicPr>
          <p:nvPr userDrawn="1"/>
        </p:nvPicPr>
        <p:blipFill>
          <a:blip r:embed="rId3" cstate="print">
            <a:clrChange>
              <a:clrFrom>
                <a:srgbClr val="020202"/>
              </a:clrFrom>
              <a:clrTo>
                <a:srgbClr val="02020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91400" y="5410200"/>
            <a:ext cx="1447800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6A21E2-D3C3-4563-BC9C-F70144D4D0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1AE042-1CE2-4430-AA0F-B724729F52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ltGray">
          <a:xfrm>
            <a:off x="0" y="0"/>
            <a:ext cx="9145588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 descr="Bitmap_125.bmp"/>
          <p:cNvPicPr>
            <a:picLocks noChangeAspect="1"/>
          </p:cNvPicPr>
          <p:nvPr userDrawn="1"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 l="8170" t="22855" r="8170" b="19661"/>
          <a:stretch>
            <a:fillRect/>
          </a:stretch>
        </p:blipFill>
        <p:spPr>
          <a:xfrm>
            <a:off x="1066800" y="1399223"/>
            <a:ext cx="6995160" cy="393477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7" name="Picture 37" descr="original_4_b"/>
          <p:cNvPicPr>
            <a:picLocks noChangeAspect="1" noChangeArrowheads="1" noCrop="1"/>
          </p:cNvPicPr>
          <p:nvPr userDrawn="1"/>
        </p:nvPicPr>
        <p:blipFill>
          <a:blip r:embed="rId4" cstate="print">
            <a:clrChange>
              <a:clrFrom>
                <a:srgbClr val="020202"/>
              </a:clrFrom>
              <a:clrTo>
                <a:srgbClr val="02020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91400" y="5410200"/>
            <a:ext cx="1447800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728662"/>
            <a:ext cx="7010400" cy="566738"/>
          </a:xfrm>
        </p:spPr>
        <p:txBody>
          <a:bodyPr anchor="b"/>
          <a:lstStyle>
            <a:lvl1pPr algn="l"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4435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43000" y="1447800"/>
            <a:ext cx="6858000" cy="3810000"/>
          </a:xfrm>
        </p:spPr>
        <p:txBody>
          <a:bodyPr/>
          <a:lstStyle>
            <a:lvl1pPr marL="0" indent="0">
              <a:buNone/>
              <a:defRPr sz="32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1A1E8A-D8D1-448F-8C93-487023074D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4" grpId="0" build="p" autoUpdateAnimBg="0"/>
      <p:bldP spid="3" grpId="0" build="p" autoUpdateAnimBg="0"/>
    </p:bld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BAAF54-ECEA-4D1B-92C7-9828E9D3FD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838200"/>
            <a:ext cx="2057400" cy="52879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838200"/>
            <a:ext cx="6019800" cy="52879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01E6C2-DFB0-4EF2-8730-B1C8535711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6CC65D-1F46-423E-BDE9-D675FE309100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2BFEAB-7C74-4D9B-B0A4-9B40FFD355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FFBCB0-9537-46F2-BB00-62FFC395D329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3513DF-6669-4915-B2C1-27553F465F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>
              <a:gd name="T0" fmla="*/ 2147483647 w 2706"/>
              <a:gd name="T1" fmla="*/ 0 h 640"/>
              <a:gd name="T2" fmla="*/ 2147483647 w 2706"/>
              <a:gd name="T3" fmla="*/ 0 h 640"/>
              <a:gd name="T4" fmla="*/ 2147483647 w 2706"/>
              <a:gd name="T5" fmla="*/ 2147483647 h 640"/>
              <a:gd name="T6" fmla="*/ 2147483647 w 2706"/>
              <a:gd name="T7" fmla="*/ 2147483647 h 640"/>
              <a:gd name="T8" fmla="*/ 2147483647 w 2706"/>
              <a:gd name="T9" fmla="*/ 2147483647 h 640"/>
              <a:gd name="T10" fmla="*/ 2147483647 w 2706"/>
              <a:gd name="T11" fmla="*/ 2147483647 h 640"/>
              <a:gd name="T12" fmla="*/ 2147483647 w 2706"/>
              <a:gd name="T13" fmla="*/ 2147483647 h 640"/>
              <a:gd name="T14" fmla="*/ 2147483647 w 2706"/>
              <a:gd name="T15" fmla="*/ 2147483647 h 640"/>
              <a:gd name="T16" fmla="*/ 2147483647 w 2706"/>
              <a:gd name="T17" fmla="*/ 2147483647 h 640"/>
              <a:gd name="T18" fmla="*/ 2147483647 w 2706"/>
              <a:gd name="T19" fmla="*/ 2147483647 h 640"/>
              <a:gd name="T20" fmla="*/ 2147483647 w 2706"/>
              <a:gd name="T21" fmla="*/ 2147483647 h 640"/>
              <a:gd name="T22" fmla="*/ 2147483647 w 2706"/>
              <a:gd name="T23" fmla="*/ 2147483647 h 640"/>
              <a:gd name="T24" fmla="*/ 2147483647 w 2706"/>
              <a:gd name="T25" fmla="*/ 2147483647 h 640"/>
              <a:gd name="T26" fmla="*/ 2147483647 w 2706"/>
              <a:gd name="T27" fmla="*/ 2147483647 h 640"/>
              <a:gd name="T28" fmla="*/ 2147483647 w 2706"/>
              <a:gd name="T29" fmla="*/ 2147483647 h 640"/>
              <a:gd name="T30" fmla="*/ 2147483647 w 2706"/>
              <a:gd name="T31" fmla="*/ 2147483647 h 640"/>
              <a:gd name="T32" fmla="*/ 2147483647 w 2706"/>
              <a:gd name="T33" fmla="*/ 2147483647 h 640"/>
              <a:gd name="T34" fmla="*/ 2147483647 w 2706"/>
              <a:gd name="T35" fmla="*/ 2147483647 h 640"/>
              <a:gd name="T36" fmla="*/ 0 w 2706"/>
              <a:gd name="T37" fmla="*/ 2147483647 h 640"/>
              <a:gd name="T38" fmla="*/ 0 w 2706"/>
              <a:gd name="T39" fmla="*/ 2147483647 h 640"/>
              <a:gd name="T40" fmla="*/ 2147483647 w 2706"/>
              <a:gd name="T41" fmla="*/ 2147483647 h 640"/>
              <a:gd name="T42" fmla="*/ 2147483647 w 2706"/>
              <a:gd name="T43" fmla="*/ 2147483647 h 640"/>
              <a:gd name="T44" fmla="*/ 2147483647 w 2706"/>
              <a:gd name="T45" fmla="*/ 2147483647 h 640"/>
              <a:gd name="T46" fmla="*/ 2147483647 w 2706"/>
              <a:gd name="T47" fmla="*/ 2147483647 h 640"/>
              <a:gd name="T48" fmla="*/ 2147483647 w 2706"/>
              <a:gd name="T49" fmla="*/ 2147483647 h 640"/>
              <a:gd name="T50" fmla="*/ 2147483647 w 2706"/>
              <a:gd name="T51" fmla="*/ 2147483647 h 640"/>
              <a:gd name="T52" fmla="*/ 2147483647 w 2706"/>
              <a:gd name="T53" fmla="*/ 2147483647 h 640"/>
              <a:gd name="T54" fmla="*/ 2147483647 w 2706"/>
              <a:gd name="T55" fmla="*/ 2147483647 h 640"/>
              <a:gd name="T56" fmla="*/ 2147483647 w 2706"/>
              <a:gd name="T57" fmla="*/ 2147483647 h 640"/>
              <a:gd name="T58" fmla="*/ 2147483647 w 2706"/>
              <a:gd name="T59" fmla="*/ 2147483647 h 640"/>
              <a:gd name="T60" fmla="*/ 2147483647 w 2706"/>
              <a:gd name="T61" fmla="*/ 2147483647 h 640"/>
              <a:gd name="T62" fmla="*/ 2147483647 w 2706"/>
              <a:gd name="T63" fmla="*/ 2147483647 h 640"/>
              <a:gd name="T64" fmla="*/ 2147483647 w 2706"/>
              <a:gd name="T65" fmla="*/ 2147483647 h 640"/>
              <a:gd name="T66" fmla="*/ 2147483647 w 2706"/>
              <a:gd name="T67" fmla="*/ 2147483647 h 640"/>
              <a:gd name="T68" fmla="*/ 2147483647 w 2706"/>
              <a:gd name="T69" fmla="*/ 2147483647 h 640"/>
              <a:gd name="T70" fmla="*/ 2147483647 w 2706"/>
              <a:gd name="T71" fmla="*/ 2147483647 h 640"/>
              <a:gd name="T72" fmla="*/ 2147483647 w 2706"/>
              <a:gd name="T73" fmla="*/ 2147483647 h 640"/>
              <a:gd name="T74" fmla="*/ 2147483647 w 2706"/>
              <a:gd name="T75" fmla="*/ 2147483647 h 640"/>
              <a:gd name="T76" fmla="*/ 2147483647 w 2706"/>
              <a:gd name="T77" fmla="*/ 2147483647 h 640"/>
              <a:gd name="T78" fmla="*/ 2147483647 w 2706"/>
              <a:gd name="T79" fmla="*/ 2147483647 h 640"/>
              <a:gd name="T80" fmla="*/ 2147483647 w 2706"/>
              <a:gd name="T81" fmla="*/ 2147483647 h 640"/>
              <a:gd name="T82" fmla="*/ 2147483647 w 2706"/>
              <a:gd name="T83" fmla="*/ 2147483647 h 640"/>
              <a:gd name="T84" fmla="*/ 2147483647 w 2706"/>
              <a:gd name="T85" fmla="*/ 2147483647 h 640"/>
              <a:gd name="T86" fmla="*/ 2147483647 w 2706"/>
              <a:gd name="T87" fmla="*/ 2147483647 h 640"/>
              <a:gd name="T88" fmla="*/ 2147483647 w 2706"/>
              <a:gd name="T89" fmla="*/ 2147483647 h 640"/>
              <a:gd name="T90" fmla="*/ 2147483647 w 2706"/>
              <a:gd name="T91" fmla="*/ 2147483647 h 640"/>
              <a:gd name="T92" fmla="*/ 2147483647 w 2706"/>
              <a:gd name="T93" fmla="*/ 2147483647 h 640"/>
              <a:gd name="T94" fmla="*/ 2147483647 w 2706"/>
              <a:gd name="T95" fmla="*/ 2147483647 h 640"/>
              <a:gd name="T96" fmla="*/ 2147483647 w 2706"/>
              <a:gd name="T97" fmla="*/ 2147483647 h 640"/>
              <a:gd name="T98" fmla="*/ 2147483647 w 2706"/>
              <a:gd name="T99" fmla="*/ 2147483647 h 640"/>
              <a:gd name="T100" fmla="*/ 2147483647 w 2706"/>
              <a:gd name="T101" fmla="*/ 2147483647 h 640"/>
              <a:gd name="T102" fmla="*/ 2147483647 w 2706"/>
              <a:gd name="T103" fmla="*/ 2147483647 h 640"/>
              <a:gd name="T104" fmla="*/ 2147483647 w 2706"/>
              <a:gd name="T105" fmla="*/ 2147483647 h 640"/>
              <a:gd name="T106" fmla="*/ 2147483647 w 2706"/>
              <a:gd name="T107" fmla="*/ 0 h 640"/>
              <a:gd name="T108" fmla="*/ 2147483647 w 2706"/>
              <a:gd name="T109" fmla="*/ 0 h 640"/>
              <a:gd name="T110" fmla="*/ 2147483647 w 2706"/>
              <a:gd name="T111" fmla="*/ 0 h 640"/>
              <a:gd name="T112" fmla="*/ 2147483647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cs typeface="+mn-cs"/>
            </a:endParaRPr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>
              <a:gd name="T0" fmla="*/ 2147483647 w 5216"/>
              <a:gd name="T1" fmla="*/ 2147483647 h 762"/>
              <a:gd name="T2" fmla="*/ 2147483647 w 5216"/>
              <a:gd name="T3" fmla="*/ 2147483647 h 762"/>
              <a:gd name="T4" fmla="*/ 2147483647 w 5216"/>
              <a:gd name="T5" fmla="*/ 2147483647 h 762"/>
              <a:gd name="T6" fmla="*/ 2147483647 w 5216"/>
              <a:gd name="T7" fmla="*/ 2147483647 h 762"/>
              <a:gd name="T8" fmla="*/ 2147483647 w 5216"/>
              <a:gd name="T9" fmla="*/ 2147483647 h 762"/>
              <a:gd name="T10" fmla="*/ 2147483647 w 5216"/>
              <a:gd name="T11" fmla="*/ 2147483647 h 762"/>
              <a:gd name="T12" fmla="*/ 2147483647 w 5216"/>
              <a:gd name="T13" fmla="*/ 2147483647 h 762"/>
              <a:gd name="T14" fmla="*/ 2147483647 w 5216"/>
              <a:gd name="T15" fmla="*/ 2147483647 h 762"/>
              <a:gd name="T16" fmla="*/ 2147483647 w 5216"/>
              <a:gd name="T17" fmla="*/ 2147483647 h 762"/>
              <a:gd name="T18" fmla="*/ 2147483647 w 5216"/>
              <a:gd name="T19" fmla="*/ 2147483647 h 762"/>
              <a:gd name="T20" fmla="*/ 2147483647 w 5216"/>
              <a:gd name="T21" fmla="*/ 2147483647 h 762"/>
              <a:gd name="T22" fmla="*/ 2147483647 w 5216"/>
              <a:gd name="T23" fmla="*/ 2147483647 h 762"/>
              <a:gd name="T24" fmla="*/ 2147483647 w 5216"/>
              <a:gd name="T25" fmla="*/ 2147483647 h 762"/>
              <a:gd name="T26" fmla="*/ 2147483647 w 5216"/>
              <a:gd name="T27" fmla="*/ 0 h 762"/>
              <a:gd name="T28" fmla="*/ 2147483647 w 5216"/>
              <a:gd name="T29" fmla="*/ 2147483647 h 762"/>
              <a:gd name="T30" fmla="*/ 2147483647 w 5216"/>
              <a:gd name="T31" fmla="*/ 2147483647 h 762"/>
              <a:gd name="T32" fmla="*/ 0 w 5216"/>
              <a:gd name="T33" fmla="*/ 2147483647 h 762"/>
              <a:gd name="T34" fmla="*/ 2147483647 w 5216"/>
              <a:gd name="T35" fmla="*/ 2147483647 h 762"/>
              <a:gd name="T36" fmla="*/ 2147483647 w 5216"/>
              <a:gd name="T37" fmla="*/ 2147483647 h 762"/>
              <a:gd name="T38" fmla="*/ 2147483647 w 5216"/>
              <a:gd name="T39" fmla="*/ 2147483647 h 762"/>
              <a:gd name="T40" fmla="*/ 2147483647 w 5216"/>
              <a:gd name="T41" fmla="*/ 2147483647 h 762"/>
              <a:gd name="T42" fmla="*/ 2147483647 w 5216"/>
              <a:gd name="T43" fmla="*/ 2147483647 h 762"/>
              <a:gd name="T44" fmla="*/ 2147483647 w 5216"/>
              <a:gd name="T45" fmla="*/ 2147483647 h 762"/>
              <a:gd name="T46" fmla="*/ 2147483647 w 5216"/>
              <a:gd name="T47" fmla="*/ 2147483647 h 762"/>
              <a:gd name="T48" fmla="*/ 2147483647 w 5216"/>
              <a:gd name="T49" fmla="*/ 2147483647 h 762"/>
              <a:gd name="T50" fmla="*/ 2147483647 w 5216"/>
              <a:gd name="T51" fmla="*/ 2147483647 h 762"/>
              <a:gd name="T52" fmla="*/ 2147483647 w 5216"/>
              <a:gd name="T53" fmla="*/ 2147483647 h 762"/>
              <a:gd name="T54" fmla="*/ 2147483647 w 5216"/>
              <a:gd name="T55" fmla="*/ 2147483647 h 762"/>
              <a:gd name="T56" fmla="*/ 2147483647 w 5216"/>
              <a:gd name="T57" fmla="*/ 2147483647 h 762"/>
              <a:gd name="T58" fmla="*/ 2147483647 w 5216"/>
              <a:gd name="T59" fmla="*/ 2147483647 h 762"/>
              <a:gd name="T60" fmla="*/ 2147483647 w 5216"/>
              <a:gd name="T61" fmla="*/ 2147483647 h 762"/>
              <a:gd name="T62" fmla="*/ 2147483647 w 5216"/>
              <a:gd name="T63" fmla="*/ 2147483647 h 762"/>
              <a:gd name="T64" fmla="*/ 2147483647 w 5216"/>
              <a:gd name="T65" fmla="*/ 2147483647 h 762"/>
              <a:gd name="T66" fmla="*/ 2147483647 w 5216"/>
              <a:gd name="T67" fmla="*/ 2147483647 h 762"/>
              <a:gd name="T68" fmla="*/ 2147483647 w 5216"/>
              <a:gd name="T69" fmla="*/ 2147483647 h 762"/>
              <a:gd name="T70" fmla="*/ 2147483647 w 5216"/>
              <a:gd name="T71" fmla="*/ 2147483647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cs typeface="+mn-cs"/>
            </a:endParaRPr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>
              <a:gd name="T0" fmla="*/ 0 w 5144"/>
              <a:gd name="T1" fmla="*/ 2147483647 h 694"/>
              <a:gd name="T2" fmla="*/ 0 w 5144"/>
              <a:gd name="T3" fmla="*/ 2147483647 h 694"/>
              <a:gd name="T4" fmla="*/ 2147483647 w 5144"/>
              <a:gd name="T5" fmla="*/ 2147483647 h 694"/>
              <a:gd name="T6" fmla="*/ 2147483647 w 5144"/>
              <a:gd name="T7" fmla="*/ 2147483647 h 694"/>
              <a:gd name="T8" fmla="*/ 2147483647 w 5144"/>
              <a:gd name="T9" fmla="*/ 2147483647 h 694"/>
              <a:gd name="T10" fmla="*/ 2147483647 w 5144"/>
              <a:gd name="T11" fmla="*/ 2147483647 h 694"/>
              <a:gd name="T12" fmla="*/ 2147483647 w 5144"/>
              <a:gd name="T13" fmla="*/ 2147483647 h 694"/>
              <a:gd name="T14" fmla="*/ 2147483647 w 5144"/>
              <a:gd name="T15" fmla="*/ 2147483647 h 694"/>
              <a:gd name="T16" fmla="*/ 2147483647 w 5144"/>
              <a:gd name="T17" fmla="*/ 2147483647 h 694"/>
              <a:gd name="T18" fmla="*/ 2147483647 w 5144"/>
              <a:gd name="T19" fmla="*/ 2147483647 h 694"/>
              <a:gd name="T20" fmla="*/ 2147483647 w 5144"/>
              <a:gd name="T21" fmla="*/ 2147483647 h 694"/>
              <a:gd name="T22" fmla="*/ 2147483647 w 5144"/>
              <a:gd name="T23" fmla="*/ 2147483647 h 694"/>
              <a:gd name="T24" fmla="*/ 2147483647 w 5144"/>
              <a:gd name="T25" fmla="*/ 0 h 694"/>
              <a:gd name="T26" fmla="*/ 2147483647 w 5144"/>
              <a:gd name="T27" fmla="*/ 2147483647 h 694"/>
              <a:gd name="T28" fmla="*/ 2147483647 w 5144"/>
              <a:gd name="T29" fmla="*/ 2147483647 h 694"/>
              <a:gd name="T30" fmla="*/ 2147483647 w 5144"/>
              <a:gd name="T31" fmla="*/ 2147483647 h 694"/>
              <a:gd name="T32" fmla="*/ 2147483647 w 5144"/>
              <a:gd name="T33" fmla="*/ 2147483647 h 694"/>
              <a:gd name="T34" fmla="*/ 2147483647 w 5144"/>
              <a:gd name="T35" fmla="*/ 2147483647 h 694"/>
              <a:gd name="T36" fmla="*/ 2147483647 w 5144"/>
              <a:gd name="T37" fmla="*/ 2147483647 h 694"/>
              <a:gd name="T38" fmla="*/ 2147483647 w 5144"/>
              <a:gd name="T39" fmla="*/ 2147483647 h 694"/>
              <a:gd name="T40" fmla="*/ 2147483647 w 5144"/>
              <a:gd name="T41" fmla="*/ 2147483647 h 694"/>
              <a:gd name="T42" fmla="*/ 2147483647 w 5144"/>
              <a:gd name="T43" fmla="*/ 2147483647 h 694"/>
              <a:gd name="T44" fmla="*/ 2147483647 w 5144"/>
              <a:gd name="T45" fmla="*/ 2147483647 h 694"/>
              <a:gd name="T46" fmla="*/ 2147483647 w 5144"/>
              <a:gd name="T47" fmla="*/ 2147483647 h 694"/>
              <a:gd name="T48" fmla="*/ 2147483647 w 5144"/>
              <a:gd name="T49" fmla="*/ 2147483647 h 694"/>
              <a:gd name="T50" fmla="*/ 2147483647 w 5144"/>
              <a:gd name="T51" fmla="*/ 2147483647 h 694"/>
              <a:gd name="T52" fmla="*/ 2147483647 w 5144"/>
              <a:gd name="T53" fmla="*/ 2147483647 h 694"/>
              <a:gd name="T54" fmla="*/ 2147483647 w 5144"/>
              <a:gd name="T55" fmla="*/ 2147483647 h 694"/>
              <a:gd name="T56" fmla="*/ 2147483647 w 5144"/>
              <a:gd name="T57" fmla="*/ 2147483647 h 694"/>
              <a:gd name="T58" fmla="*/ 2147483647 w 5144"/>
              <a:gd name="T59" fmla="*/ 2147483647 h 694"/>
              <a:gd name="T60" fmla="*/ 2147483647 w 5144"/>
              <a:gd name="T61" fmla="*/ 2147483647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cs typeface="+mn-cs"/>
            </a:endParaRPr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>
              <a:gd name="T0" fmla="*/ 0 w 3112"/>
              <a:gd name="T1" fmla="*/ 2147483647 h 584"/>
              <a:gd name="T2" fmla="*/ 0 w 3112"/>
              <a:gd name="T3" fmla="*/ 2147483647 h 584"/>
              <a:gd name="T4" fmla="*/ 2147483647 w 3112"/>
              <a:gd name="T5" fmla="*/ 2147483647 h 584"/>
              <a:gd name="T6" fmla="*/ 2147483647 w 3112"/>
              <a:gd name="T7" fmla="*/ 2147483647 h 584"/>
              <a:gd name="T8" fmla="*/ 2147483647 w 3112"/>
              <a:gd name="T9" fmla="*/ 2147483647 h 584"/>
              <a:gd name="T10" fmla="*/ 2147483647 w 3112"/>
              <a:gd name="T11" fmla="*/ 2147483647 h 584"/>
              <a:gd name="T12" fmla="*/ 2147483647 w 3112"/>
              <a:gd name="T13" fmla="*/ 2147483647 h 584"/>
              <a:gd name="T14" fmla="*/ 2147483647 w 3112"/>
              <a:gd name="T15" fmla="*/ 2147483647 h 584"/>
              <a:gd name="T16" fmla="*/ 2147483647 w 3112"/>
              <a:gd name="T17" fmla="*/ 2147483647 h 584"/>
              <a:gd name="T18" fmla="*/ 2147483647 w 3112"/>
              <a:gd name="T19" fmla="*/ 2147483647 h 584"/>
              <a:gd name="T20" fmla="*/ 2147483647 w 3112"/>
              <a:gd name="T21" fmla="*/ 2147483647 h 584"/>
              <a:gd name="T22" fmla="*/ 2147483647 w 3112"/>
              <a:gd name="T23" fmla="*/ 2147483647 h 584"/>
              <a:gd name="T24" fmla="*/ 2147483647 w 3112"/>
              <a:gd name="T25" fmla="*/ 2147483647 h 584"/>
              <a:gd name="T26" fmla="*/ 2147483647 w 3112"/>
              <a:gd name="T27" fmla="*/ 2147483647 h 584"/>
              <a:gd name="T28" fmla="*/ 2147483647 w 3112"/>
              <a:gd name="T29" fmla="*/ 2147483647 h 584"/>
              <a:gd name="T30" fmla="*/ 2147483647 w 3112"/>
              <a:gd name="T31" fmla="*/ 2147483647 h 584"/>
              <a:gd name="T32" fmla="*/ 2147483647 w 3112"/>
              <a:gd name="T33" fmla="*/ 2147483647 h 584"/>
              <a:gd name="T34" fmla="*/ 2147483647 w 3112"/>
              <a:gd name="T35" fmla="*/ 2147483647 h 584"/>
              <a:gd name="T36" fmla="*/ 2147483647 w 3112"/>
              <a:gd name="T37" fmla="*/ 2147483647 h 584"/>
              <a:gd name="T38" fmla="*/ 2147483647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cs typeface="+mn-cs"/>
            </a:endParaRPr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>
              <a:gd name="T0" fmla="*/ 2147483647 w 8196"/>
              <a:gd name="T1" fmla="*/ 2147483647 h 1192"/>
              <a:gd name="T2" fmla="*/ 2147483647 w 8196"/>
              <a:gd name="T3" fmla="*/ 2147483647 h 1192"/>
              <a:gd name="T4" fmla="*/ 2147483647 w 8196"/>
              <a:gd name="T5" fmla="*/ 2147483647 h 1192"/>
              <a:gd name="T6" fmla="*/ 2147483647 w 8196"/>
              <a:gd name="T7" fmla="*/ 2147483647 h 1192"/>
              <a:gd name="T8" fmla="*/ 2147483647 w 8196"/>
              <a:gd name="T9" fmla="*/ 2147483647 h 1192"/>
              <a:gd name="T10" fmla="*/ 2147483647 w 8196"/>
              <a:gd name="T11" fmla="*/ 2147483647 h 1192"/>
              <a:gd name="T12" fmla="*/ 2147483647 w 8196"/>
              <a:gd name="T13" fmla="*/ 2147483647 h 1192"/>
              <a:gd name="T14" fmla="*/ 2147483647 w 8196"/>
              <a:gd name="T15" fmla="*/ 2147483647 h 1192"/>
              <a:gd name="T16" fmla="*/ 2147483647 w 8196"/>
              <a:gd name="T17" fmla="*/ 2147483647 h 1192"/>
              <a:gd name="T18" fmla="*/ 2147483647 w 8196"/>
              <a:gd name="T19" fmla="*/ 2147483647 h 1192"/>
              <a:gd name="T20" fmla="*/ 2147483647 w 8196"/>
              <a:gd name="T21" fmla="*/ 2147483647 h 1192"/>
              <a:gd name="T22" fmla="*/ 2147483647 w 8196"/>
              <a:gd name="T23" fmla="*/ 2147483647 h 1192"/>
              <a:gd name="T24" fmla="*/ 2147483647 w 8196"/>
              <a:gd name="T25" fmla="*/ 2147483647 h 1192"/>
              <a:gd name="T26" fmla="*/ 2147483647 w 8196"/>
              <a:gd name="T27" fmla="*/ 2147483647 h 1192"/>
              <a:gd name="T28" fmla="*/ 2147483647 w 8196"/>
              <a:gd name="T29" fmla="*/ 2147483647 h 1192"/>
              <a:gd name="T30" fmla="*/ 2147483647 w 8196"/>
              <a:gd name="T31" fmla="*/ 2147483647 h 1192"/>
              <a:gd name="T32" fmla="*/ 2147483647 w 8196"/>
              <a:gd name="T33" fmla="*/ 2147483647 h 1192"/>
              <a:gd name="T34" fmla="*/ 2147483647 w 8196"/>
              <a:gd name="T35" fmla="*/ 2147483647 h 1192"/>
              <a:gd name="T36" fmla="*/ 2147483647 w 8196"/>
              <a:gd name="T37" fmla="*/ 2147483647 h 1192"/>
              <a:gd name="T38" fmla="*/ 2147483647 w 8196"/>
              <a:gd name="T39" fmla="*/ 2147483647 h 1192"/>
              <a:gd name="T40" fmla="*/ 2147483647 w 8196"/>
              <a:gd name="T41" fmla="*/ 2147483647 h 1192"/>
              <a:gd name="T42" fmla="*/ 2147483647 w 8196"/>
              <a:gd name="T43" fmla="*/ 2147483647 h 1192"/>
              <a:gd name="T44" fmla="*/ 2147483647 w 8196"/>
              <a:gd name="T45" fmla="*/ 0 h 1192"/>
              <a:gd name="T46" fmla="*/ 2147483647 w 8196"/>
              <a:gd name="T47" fmla="*/ 2147483647 h 1192"/>
              <a:gd name="T48" fmla="*/ 2147483647 w 8196"/>
              <a:gd name="T49" fmla="*/ 2147483647 h 1192"/>
              <a:gd name="T50" fmla="*/ 2147483647 w 8196"/>
              <a:gd name="T51" fmla="*/ 2147483647 h 1192"/>
              <a:gd name="T52" fmla="*/ 2147483647 w 8196"/>
              <a:gd name="T53" fmla="*/ 2147483647 h 1192"/>
              <a:gd name="T54" fmla="*/ 2147483647 w 8196"/>
              <a:gd name="T55" fmla="*/ 2147483647 h 1192"/>
              <a:gd name="T56" fmla="*/ 2147483647 w 8196"/>
              <a:gd name="T57" fmla="*/ 2147483647 h 1192"/>
              <a:gd name="T58" fmla="*/ 2147483647 w 8196"/>
              <a:gd name="T59" fmla="*/ 2147483647 h 1192"/>
              <a:gd name="T60" fmla="*/ 2147483647 w 8196"/>
              <a:gd name="T61" fmla="*/ 2147483647 h 1192"/>
              <a:gd name="T62" fmla="*/ 0 w 8196"/>
              <a:gd name="T63" fmla="*/ 2147483647 h 1192"/>
              <a:gd name="T64" fmla="*/ 2147483647 w 8196"/>
              <a:gd name="T65" fmla="*/ 2147483647 h 1192"/>
              <a:gd name="T66" fmla="*/ 2147483647 w 8196"/>
              <a:gd name="T67" fmla="*/ 2147483647 h 1192"/>
              <a:gd name="T68" fmla="*/ 2147483647 w 8196"/>
              <a:gd name="T69" fmla="*/ 2147483647 h 1192"/>
              <a:gd name="T70" fmla="*/ 2147483647 w 8196"/>
              <a:gd name="T71" fmla="*/ 2147483647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53C5AE-AEF6-4EDC-B9F4-8578867BFDA5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586022-08C7-4393-9CDB-A181DD4A09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1BE260-A729-4A9F-A0E5-B846B5D200F1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55A073-B6D2-45AD-AE46-DF9CD8C7D0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73F280-51B7-4247-ACB1-45CB8EF1D30F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ED0330-69DF-4F82-B1B3-B2B4E0BBC4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8BACFF-7BB6-4FFC-9A97-90BCCCCF096A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0D3BED-E775-40B5-AF3D-34866883B8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3BA85A-261E-41A5-AD05-E2D0C365D06E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7EA41E-8AAF-45EE-B874-3252D29682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84EE42-E8C6-4A00-8DB1-FBB98E74EAA8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55E02F-833E-4C58-B37A-1E286A477F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1188EC-6EF7-471D-B51B-0180631B377B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35E6B3-2DDE-40D2-9938-6478DCBEAE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8FD80A-1412-409B-8620-0D63EDA45D3F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2F080A-3369-423C-96C8-CE2C738D43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E3EBF5-9848-4FAD-BA42-9FC5DA0888DA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66156-E951-4D03-AE99-96E14C0FBC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822D62-CF57-4E5C-88BF-C8755AA95E24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534BEA-0D2C-45C7-8C35-7E67E21D8B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5" name="Группа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7" name="Полилиния 18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9108557 w 5760"/>
                <a:gd name="T3" fmla="*/ 0 h 528"/>
                <a:gd name="T4" fmla="*/ 9108557 w 5760"/>
                <a:gd name="T5" fmla="*/ 838200 h 528"/>
                <a:gd name="T6" fmla="*/ 75905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10" name="Прямая соединительная линия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2502F9B5-6F94-44B8-B1C9-15ED83CBFA7A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A66BB876-4ADE-4FD8-AD5E-F53D9B56E8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933DCD-8058-493E-9058-FED378F46755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D499C9-241E-4D33-B198-09D89BBFC5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08DC77-69D8-49EF-AD32-5BFABAD3316A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68AB08-03EE-44ED-ABD0-357BDAD47A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5" name="Нашивка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A15D872-B397-4259-8F71-CFC6EE55BA8D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650E29B-1864-4504-9B8E-07EF4F6C4F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0F1D206-EA4B-4668-828E-D349CE16BD39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D54D6F7-A8B2-4B6C-BF07-25EB00C0F3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A56E81C-A9AE-4633-A4F7-80AADE6FE8BE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941FA64-5AA4-4C41-B3DE-E339DDC54C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1CC620F-D48B-4708-9134-A97ED13E33A3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0AD297D-1F60-4D4C-8CE1-95FA3ABDA6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661BE8-EA6A-4F81-B156-EE229135FF8B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55285-7C02-4D5F-9890-CF98C05A44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A69B840-6FDD-4F18-95DA-30276338C653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9DEBB09-E692-40F9-B9EA-1647E5C172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4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6" name="Полилиния 15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3802505 w 5591"/>
              <a:gd name="T3" fmla="*/ 0 h 588"/>
              <a:gd name="T4" fmla="*/ 3802505 w 5591"/>
              <a:gd name="T5" fmla="*/ 838200 h 588"/>
              <a:gd name="T6" fmla="*/ 31688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>
              <a:defRPr/>
            </a:pPr>
            <a:endParaRPr lang="ru-RU">
              <a:cs typeface="+mn-cs"/>
            </a:endParaRPr>
          </a:p>
        </p:txBody>
      </p:sp>
      <p:sp>
        <p:nvSpPr>
          <p:cNvPr id="7" name="Прямоугольный треугольник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Нашивка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E6193B51-6E6A-4578-B484-FE3914128AF3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644211C4-5CFB-4E29-A4B2-9A9C8B0953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C9AC28-E859-4EEC-9C04-F3B3847FA907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330B45-A905-418A-A474-A92621A3DB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1B1135-9349-4021-9BBB-17AD95F313C2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509C7-E03A-4078-B077-B65CD59101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F60135-0E5E-420F-A077-32D8EE61B868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B16845-F323-4584-93DC-FC87A5C6DC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CC138F-E4EF-4C86-A0BD-5D4C00C056BB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E3EE16-85B0-4143-8C5C-4AEE0A8210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2A251B-5641-4F8C-94D0-9BB3BA0C680D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A58516-2730-42E1-875B-085C03FEFA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95D16B-9A13-4C61-BEDA-2F539A1E0BE7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3E3D8A-85F3-41F1-BE6E-F4B5082CEB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7AE351-4F7B-4008-BED9-DB899F4FE61F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ABCE44-D5AA-411E-AB04-C55D17B13B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D192B9-29B6-4034-9B26-F19762D35CE2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6A3604-4707-4CBE-A48B-4F45D0930A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DFCCC7-2409-4A41-9C02-8B8E4AF63490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4ABF32-5038-4821-8732-F3B9E4C8F6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AD8828-1E0B-42F1-B058-D7014E483248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BB97CB-3C56-483F-A6C6-6F90A6D3DD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ED7E5F-C006-47E3-B1CC-BD3D3577C1C3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4E388B-E1E6-46D9-96E3-685379D037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F15D7E-3D6C-4CE2-8748-19CA6A532702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39699E-BE97-4B5D-8B39-E36E12C90B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E20828-12F7-499C-AB08-DEBC7F5B30A1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8692CF-B0C2-4482-967A-9A0A89CF3D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4416E1-38A5-4C8C-8FF0-6A4E54988737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603B55-732A-45DF-80CF-40E45318AF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theme" Target="../theme/theme13.xml"/><Relationship Id="rId18" Type="http://schemas.openxmlformats.org/officeDocument/2006/relationships/image" Target="../media/image20.png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slideLayout" Target="../slideLayouts/slideLayout144.xml"/><Relationship Id="rId17" Type="http://schemas.openxmlformats.org/officeDocument/2006/relationships/image" Target="../media/image19.png"/><Relationship Id="rId2" Type="http://schemas.openxmlformats.org/officeDocument/2006/relationships/slideLayout" Target="../slideLayouts/slideLayout134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5" Type="http://schemas.openxmlformats.org/officeDocument/2006/relationships/image" Target="../media/image17.png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Relationship Id="rId14" Type="http://schemas.openxmlformats.org/officeDocument/2006/relationships/image" Target="../media/image16.wmf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2.xml"/><Relationship Id="rId13" Type="http://schemas.openxmlformats.org/officeDocument/2006/relationships/theme" Target="../theme/theme14.xml"/><Relationship Id="rId18" Type="http://schemas.openxmlformats.org/officeDocument/2006/relationships/image" Target="../media/image20.png"/><Relationship Id="rId3" Type="http://schemas.openxmlformats.org/officeDocument/2006/relationships/slideLayout" Target="../slideLayouts/slideLayout147.xml"/><Relationship Id="rId7" Type="http://schemas.openxmlformats.org/officeDocument/2006/relationships/slideLayout" Target="../slideLayouts/slideLayout151.xml"/><Relationship Id="rId12" Type="http://schemas.openxmlformats.org/officeDocument/2006/relationships/slideLayout" Target="../slideLayouts/slideLayout156.xml"/><Relationship Id="rId17" Type="http://schemas.openxmlformats.org/officeDocument/2006/relationships/image" Target="../media/image19.png"/><Relationship Id="rId2" Type="http://schemas.openxmlformats.org/officeDocument/2006/relationships/slideLayout" Target="../slideLayouts/slideLayout146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145.xml"/><Relationship Id="rId6" Type="http://schemas.openxmlformats.org/officeDocument/2006/relationships/slideLayout" Target="../slideLayouts/slideLayout150.xml"/><Relationship Id="rId11" Type="http://schemas.openxmlformats.org/officeDocument/2006/relationships/slideLayout" Target="../slideLayouts/slideLayout155.xml"/><Relationship Id="rId5" Type="http://schemas.openxmlformats.org/officeDocument/2006/relationships/slideLayout" Target="../slideLayouts/slideLayout149.xml"/><Relationship Id="rId15" Type="http://schemas.openxmlformats.org/officeDocument/2006/relationships/image" Target="../media/image17.png"/><Relationship Id="rId10" Type="http://schemas.openxmlformats.org/officeDocument/2006/relationships/slideLayout" Target="../slideLayouts/slideLayout154.xml"/><Relationship Id="rId4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153.xml"/><Relationship Id="rId14" Type="http://schemas.openxmlformats.org/officeDocument/2006/relationships/image" Target="../media/image16.wmf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4.xml"/><Relationship Id="rId13" Type="http://schemas.openxmlformats.org/officeDocument/2006/relationships/theme" Target="../theme/theme15.xml"/><Relationship Id="rId18" Type="http://schemas.openxmlformats.org/officeDocument/2006/relationships/image" Target="../media/image20.png"/><Relationship Id="rId3" Type="http://schemas.openxmlformats.org/officeDocument/2006/relationships/slideLayout" Target="../slideLayouts/slideLayout159.xml"/><Relationship Id="rId7" Type="http://schemas.openxmlformats.org/officeDocument/2006/relationships/slideLayout" Target="../slideLayouts/slideLayout163.xml"/><Relationship Id="rId12" Type="http://schemas.openxmlformats.org/officeDocument/2006/relationships/slideLayout" Target="../slideLayouts/slideLayout168.xml"/><Relationship Id="rId17" Type="http://schemas.openxmlformats.org/officeDocument/2006/relationships/image" Target="../media/image19.png"/><Relationship Id="rId2" Type="http://schemas.openxmlformats.org/officeDocument/2006/relationships/slideLayout" Target="../slideLayouts/slideLayout158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157.xml"/><Relationship Id="rId6" Type="http://schemas.openxmlformats.org/officeDocument/2006/relationships/slideLayout" Target="../slideLayouts/slideLayout162.xml"/><Relationship Id="rId11" Type="http://schemas.openxmlformats.org/officeDocument/2006/relationships/slideLayout" Target="../slideLayouts/slideLayout167.xml"/><Relationship Id="rId5" Type="http://schemas.openxmlformats.org/officeDocument/2006/relationships/slideLayout" Target="../slideLayouts/slideLayout161.xml"/><Relationship Id="rId15" Type="http://schemas.openxmlformats.org/officeDocument/2006/relationships/image" Target="../media/image17.png"/><Relationship Id="rId10" Type="http://schemas.openxmlformats.org/officeDocument/2006/relationships/slideLayout" Target="../slideLayouts/slideLayout166.xml"/><Relationship Id="rId4" Type="http://schemas.openxmlformats.org/officeDocument/2006/relationships/slideLayout" Target="../slideLayouts/slideLayout160.xml"/><Relationship Id="rId9" Type="http://schemas.openxmlformats.org/officeDocument/2006/relationships/slideLayout" Target="../slideLayouts/slideLayout165.xml"/><Relationship Id="rId14" Type="http://schemas.openxmlformats.org/officeDocument/2006/relationships/image" Target="../media/image16.wmf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6.xml"/><Relationship Id="rId13" Type="http://schemas.openxmlformats.org/officeDocument/2006/relationships/theme" Target="../theme/theme16.xml"/><Relationship Id="rId18" Type="http://schemas.openxmlformats.org/officeDocument/2006/relationships/image" Target="../media/image20.png"/><Relationship Id="rId3" Type="http://schemas.openxmlformats.org/officeDocument/2006/relationships/slideLayout" Target="../slideLayouts/slideLayout171.xml"/><Relationship Id="rId7" Type="http://schemas.openxmlformats.org/officeDocument/2006/relationships/slideLayout" Target="../slideLayouts/slideLayout175.xml"/><Relationship Id="rId12" Type="http://schemas.openxmlformats.org/officeDocument/2006/relationships/slideLayout" Target="../slideLayouts/slideLayout180.xml"/><Relationship Id="rId17" Type="http://schemas.openxmlformats.org/officeDocument/2006/relationships/image" Target="../media/image19.png"/><Relationship Id="rId2" Type="http://schemas.openxmlformats.org/officeDocument/2006/relationships/slideLayout" Target="../slideLayouts/slideLayout170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169.xml"/><Relationship Id="rId6" Type="http://schemas.openxmlformats.org/officeDocument/2006/relationships/slideLayout" Target="../slideLayouts/slideLayout174.xml"/><Relationship Id="rId11" Type="http://schemas.openxmlformats.org/officeDocument/2006/relationships/slideLayout" Target="../slideLayouts/slideLayout179.xml"/><Relationship Id="rId5" Type="http://schemas.openxmlformats.org/officeDocument/2006/relationships/slideLayout" Target="../slideLayouts/slideLayout173.xml"/><Relationship Id="rId15" Type="http://schemas.openxmlformats.org/officeDocument/2006/relationships/image" Target="../media/image17.png"/><Relationship Id="rId10" Type="http://schemas.openxmlformats.org/officeDocument/2006/relationships/slideLayout" Target="../slideLayouts/slideLayout178.xml"/><Relationship Id="rId4" Type="http://schemas.openxmlformats.org/officeDocument/2006/relationships/slideLayout" Target="../slideLayouts/slideLayout172.xml"/><Relationship Id="rId9" Type="http://schemas.openxmlformats.org/officeDocument/2006/relationships/slideLayout" Target="../slideLayouts/slideLayout177.xml"/><Relationship Id="rId14" Type="http://schemas.openxmlformats.org/officeDocument/2006/relationships/image" Target="../media/image16.wmf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8.xml"/><Relationship Id="rId13" Type="http://schemas.openxmlformats.org/officeDocument/2006/relationships/theme" Target="../theme/theme17.xml"/><Relationship Id="rId18" Type="http://schemas.openxmlformats.org/officeDocument/2006/relationships/image" Target="../media/image20.png"/><Relationship Id="rId3" Type="http://schemas.openxmlformats.org/officeDocument/2006/relationships/slideLayout" Target="../slideLayouts/slideLayout183.xml"/><Relationship Id="rId7" Type="http://schemas.openxmlformats.org/officeDocument/2006/relationships/slideLayout" Target="../slideLayouts/slideLayout187.xml"/><Relationship Id="rId12" Type="http://schemas.openxmlformats.org/officeDocument/2006/relationships/slideLayout" Target="../slideLayouts/slideLayout192.xml"/><Relationship Id="rId17" Type="http://schemas.openxmlformats.org/officeDocument/2006/relationships/image" Target="../media/image19.png"/><Relationship Id="rId2" Type="http://schemas.openxmlformats.org/officeDocument/2006/relationships/slideLayout" Target="../slideLayouts/slideLayout182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181.xml"/><Relationship Id="rId6" Type="http://schemas.openxmlformats.org/officeDocument/2006/relationships/slideLayout" Target="../slideLayouts/slideLayout186.xml"/><Relationship Id="rId11" Type="http://schemas.openxmlformats.org/officeDocument/2006/relationships/slideLayout" Target="../slideLayouts/slideLayout191.xml"/><Relationship Id="rId5" Type="http://schemas.openxmlformats.org/officeDocument/2006/relationships/slideLayout" Target="../slideLayouts/slideLayout185.xml"/><Relationship Id="rId15" Type="http://schemas.openxmlformats.org/officeDocument/2006/relationships/image" Target="../media/image17.png"/><Relationship Id="rId10" Type="http://schemas.openxmlformats.org/officeDocument/2006/relationships/slideLayout" Target="../slideLayouts/slideLayout190.xml"/><Relationship Id="rId4" Type="http://schemas.openxmlformats.org/officeDocument/2006/relationships/slideLayout" Target="../slideLayouts/slideLayout184.xml"/><Relationship Id="rId9" Type="http://schemas.openxmlformats.org/officeDocument/2006/relationships/slideLayout" Target="../slideLayouts/slideLayout189.xml"/><Relationship Id="rId14" Type="http://schemas.openxmlformats.org/officeDocument/2006/relationships/image" Target="../media/image16.wmf"/></Relationships>
</file>

<file path=ppt/slideMasters/_rels/slideMaster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theme" Target="../theme/theme18.xml"/><Relationship Id="rId1" Type="http://schemas.openxmlformats.org/officeDocument/2006/relationships/slideLayout" Target="../slideLayouts/slideLayout193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2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460336-E5BF-4B8D-AC95-5A171BF5CAF4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8A8EACB-58F3-44BC-8B90-52B58D6C39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76" r:id="rId1"/>
    <p:sldLayoutId id="2147485275" r:id="rId2"/>
    <p:sldLayoutId id="2147485274" r:id="rId3"/>
    <p:sldLayoutId id="2147485273" r:id="rId4"/>
    <p:sldLayoutId id="2147485272" r:id="rId5"/>
    <p:sldLayoutId id="2147485271" r:id="rId6"/>
    <p:sldLayoutId id="2147485270" r:id="rId7"/>
    <p:sldLayoutId id="2147485269" r:id="rId8"/>
    <p:sldLayoutId id="2147485268" r:id="rId9"/>
    <p:sldLayoutId id="2147485267" r:id="rId10"/>
    <p:sldLayoutId id="214748526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2291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2292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2293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  <a:cs typeface="+mn-cs"/>
              </a:defRPr>
            </a:lvl1pPr>
          </a:lstStyle>
          <a:p>
            <a:pPr>
              <a:defRPr/>
            </a:pPr>
            <a:fld id="{D748D6FC-E4AA-4C4F-9047-01E4A957D482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Овал 14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503EAD59-F3E8-4EC7-8EA5-0DAE3E76C9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52270" name="Заголовок 21"/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352271" name="Текст 12"/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32" r:id="rId1"/>
    <p:sldLayoutId id="2147485433" r:id="rId2"/>
    <p:sldLayoutId id="2147485434" r:id="rId3"/>
    <p:sldLayoutId id="2147485435" r:id="rId4"/>
    <p:sldLayoutId id="2147485436" r:id="rId5"/>
    <p:sldLayoutId id="2147485437" r:id="rId6"/>
    <p:sldLayoutId id="2147485438" r:id="rId7"/>
    <p:sldLayoutId id="2147485439" r:id="rId8"/>
    <p:sldLayoutId id="2147485440" r:id="rId9"/>
    <p:sldLayoutId id="2147485441" r:id="rId10"/>
    <p:sldLayoutId id="214748544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7B98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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8CADAE"/>
        </a:buClr>
        <a:buSzPct val="75000"/>
        <a:buFont typeface="Wingdings 2" pitchFamily="18" charset="2"/>
        <a:buChar char="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8C7B70"/>
        </a:buClr>
        <a:buSzPct val="70000"/>
        <a:buFont typeface="Wingdings" pitchFamily="2" charset="2"/>
        <a:buChar char="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8FB08C"/>
        </a:buClr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3238" y="4986338"/>
            <a:ext cx="8183562" cy="1050925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64551" name="Текст 3"/>
          <p:cNvSpPr>
            <a:spLocks noGrp="1"/>
          </p:cNvSpPr>
          <p:nvPr>
            <p:ph type="body" idx="1"/>
          </p:nvPr>
        </p:nvSpPr>
        <p:spPr bwMode="auto">
          <a:xfrm>
            <a:off x="503238" y="530225"/>
            <a:ext cx="8183562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  <a:cs typeface="+mn-cs"/>
              </a:defRPr>
            </a:lvl1pPr>
            <a:extLst/>
          </a:lstStyle>
          <a:p>
            <a:pPr>
              <a:defRPr/>
            </a:pPr>
            <a:fld id="{C1A4457B-D726-47CB-8DD0-9B6B9EC49CAF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663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  <a:cs typeface="+mn-cs"/>
              </a:defRPr>
            </a:lvl1pPr>
            <a:extLst/>
          </a:lstStyle>
          <a:p>
            <a:pPr>
              <a:defRPr/>
            </a:pPr>
            <a:fld id="{C39A9C5F-91D2-40F0-9368-65D647F49D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43" r:id="rId1"/>
    <p:sldLayoutId id="2147485336" r:id="rId2"/>
    <p:sldLayoutId id="2147485444" r:id="rId3"/>
    <p:sldLayoutId id="2147485335" r:id="rId4"/>
    <p:sldLayoutId id="2147485334" r:id="rId5"/>
    <p:sldLayoutId id="2147485333" r:id="rId6"/>
    <p:sldLayoutId id="2147485445" r:id="rId7"/>
    <p:sldLayoutId id="2147485332" r:id="rId8"/>
    <p:sldLayoutId id="2147485446" r:id="rId9"/>
    <p:sldLayoutId id="2147485331" r:id="rId10"/>
    <p:sldLayoutId id="214748533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rgbClr val="FF8D3E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9pPr>
      <a:extLst/>
    </p:titleStyle>
    <p:bodyStyle>
      <a:lvl1pPr marL="265113" indent="-265113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00025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itchFamily="34" charset="0"/>
        <a:buChar char="◦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5813" indent="-182563" algn="l" rtl="0" eaLnBrk="0" fontAlgn="base" hangingPunct="0">
        <a:spcBef>
          <a:spcPts val="250"/>
        </a:spcBef>
        <a:spcAft>
          <a:spcPct val="0"/>
        </a:spcAft>
        <a:buClr>
          <a:srgbClr val="ED3742"/>
        </a:buClr>
        <a:buSzPct val="100000"/>
        <a:buFont typeface="Wingdings 2" pitchFamily="18" charset="2"/>
        <a:buChar char="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3938" indent="-182563" algn="l" rtl="0" eaLnBrk="0" fontAlgn="base" hangingPunct="0">
        <a:spcBef>
          <a:spcPts val="225"/>
        </a:spcBef>
        <a:spcAft>
          <a:spcPct val="0"/>
        </a:spcAft>
        <a:buClr>
          <a:srgbClr val="ED3742"/>
        </a:buClr>
        <a:buSzPct val="112000"/>
        <a:buFont typeface="Verdana" pitchFamily="34" charset="0"/>
        <a:buChar char="◦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2075" y="101600"/>
            <a:ext cx="8959850" cy="6664325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7683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52600"/>
            <a:ext cx="8229600" cy="437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fld id="{6BBE061D-7929-48CA-A086-34EAA45C9140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fld id="{6D7DE933-62AB-4B50-88BA-46CF1D3F07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73063" y="373063"/>
            <a:ext cx="8380412" cy="1117600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5450" y="407988"/>
            <a:ext cx="8261350" cy="10398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47" r:id="rId1"/>
    <p:sldLayoutId id="2147485341" r:id="rId2"/>
    <p:sldLayoutId id="2147485448" r:id="rId3"/>
    <p:sldLayoutId id="2147485340" r:id="rId4"/>
    <p:sldLayoutId id="2147485339" r:id="rId5"/>
    <p:sldLayoutId id="2147485338" r:id="rId6"/>
    <p:sldLayoutId id="2147485449" r:id="rId7"/>
    <p:sldLayoutId id="2147485450" r:id="rId8"/>
    <p:sldLayoutId id="2147485451" r:id="rId9"/>
    <p:sldLayoutId id="2147485337" r:id="rId10"/>
    <p:sldLayoutId id="214748545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500" kern="1200" cap="all">
          <a:solidFill>
            <a:srgbClr val="6B7D7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500">
          <a:solidFill>
            <a:srgbClr val="6B7D72"/>
          </a:solidFill>
          <a:latin typeface="Book Antiqu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500">
          <a:solidFill>
            <a:srgbClr val="6B7D72"/>
          </a:solidFill>
          <a:latin typeface="Book Antiqu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500">
          <a:solidFill>
            <a:srgbClr val="6B7D72"/>
          </a:solidFill>
          <a:latin typeface="Book Antiqu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500">
          <a:solidFill>
            <a:srgbClr val="6B7D72"/>
          </a:solidFill>
          <a:latin typeface="Book Antiqu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500">
          <a:solidFill>
            <a:srgbClr val="6B7D72"/>
          </a:solidFill>
          <a:latin typeface="Book Antiqu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500">
          <a:solidFill>
            <a:srgbClr val="6B7D72"/>
          </a:solidFill>
          <a:latin typeface="Book Antiqu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500">
          <a:solidFill>
            <a:srgbClr val="6B7D72"/>
          </a:solidFill>
          <a:latin typeface="Book Antiqu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500">
          <a:solidFill>
            <a:srgbClr val="6B7D72"/>
          </a:solidFill>
          <a:latin typeface="Book Antiqua" pitchFamily="18" charset="0"/>
        </a:defRPr>
      </a:lvl9pPr>
    </p:titleStyle>
    <p:bodyStyle>
      <a:lvl1pPr marL="3429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39763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ct val="20000"/>
        </a:spcBef>
        <a:spcAft>
          <a:spcPct val="0"/>
        </a:spcAft>
        <a:buClr>
          <a:srgbClr val="B5AE53"/>
        </a:buClr>
        <a:buFont typeface="Arial" charset="0"/>
        <a:buChar char="•"/>
        <a:defRPr kern="1200">
          <a:solidFill>
            <a:schemeClr val="tx2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ct val="20000"/>
        </a:spcBef>
        <a:spcAft>
          <a:spcPct val="0"/>
        </a:spcAft>
        <a:buClr>
          <a:srgbClr val="848058"/>
        </a:buClr>
        <a:buFont typeface="Arial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ct val="20000"/>
        </a:spcBef>
        <a:spcAft>
          <a:spcPct val="0"/>
        </a:spcAft>
        <a:buClr>
          <a:srgbClr val="E8B54D"/>
        </a:buClr>
        <a:buFont typeface="Arial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DF9A1"/>
            </a:gs>
            <a:gs pos="100000">
              <a:schemeClr val="accent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122" name="Group 2"/>
          <p:cNvGrpSpPr>
            <a:grpSpLocks/>
          </p:cNvGrpSpPr>
          <p:nvPr/>
        </p:nvGrpSpPr>
        <p:grpSpPr bwMode="auto">
          <a:xfrm>
            <a:off x="0" y="0"/>
            <a:ext cx="9159875" cy="6870700"/>
            <a:chOff x="0" y="0"/>
            <a:chExt cx="5770" cy="4328"/>
          </a:xfrm>
        </p:grpSpPr>
        <p:sp>
          <p:nvSpPr>
            <p:cNvPr id="91139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 algn="ctr">
                <a:defRPr/>
              </a:pPr>
              <a:endParaRPr kumimoji="1" lang="ru-RU" altLang="ru-RU">
                <a:cs typeface="+mn-cs"/>
              </a:endParaRPr>
            </a:p>
          </p:txBody>
        </p:sp>
        <p:sp>
          <p:nvSpPr>
            <p:cNvPr id="91140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 algn="ctr">
                <a:defRPr/>
              </a:pPr>
              <a:endParaRPr kumimoji="1" lang="ru-RU" altLang="ru-RU">
                <a:cs typeface="+mn-cs"/>
              </a:endParaRPr>
            </a:p>
          </p:txBody>
        </p:sp>
        <p:sp>
          <p:nvSpPr>
            <p:cNvPr id="91141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 algn="ctr">
                <a:defRPr/>
              </a:pPr>
              <a:endParaRPr kumimoji="1" lang="ru-RU" altLang="ru-RU">
                <a:cs typeface="+mn-cs"/>
              </a:endParaRPr>
            </a:p>
          </p:txBody>
        </p:sp>
        <p:grpSp>
          <p:nvGrpSpPr>
            <p:cNvPr id="389131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389143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389164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389173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91146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23" y="323"/>
                      <a:ext cx="1234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/>
                      <a:ext uri="{AF507438-7753-43E0-B8FC-AC1667EBCBE1}"/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cs typeface="+mn-cs"/>
                      </a:endParaRPr>
                    </a:p>
                  </p:txBody>
                </p:sp>
                <p:sp>
                  <p:nvSpPr>
                    <p:cNvPr id="91147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67" y="381"/>
                      <a:ext cx="865" cy="2065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  <a:cxn ang="0">
                          <a:pos x="T90" y="T91"/>
                        </a:cxn>
                        <a:cxn ang="0">
                          <a:pos x="T92" y="T93"/>
                        </a:cxn>
                        <a:cxn ang="0">
                          <a:pos x="T94" y="T95"/>
                        </a:cxn>
                        <a:cxn ang="0">
                          <a:pos x="T96" y="T97"/>
                        </a:cxn>
                        <a:cxn ang="0">
                          <a:pos x="T98" y="T99"/>
                        </a:cxn>
                        <a:cxn ang="0">
                          <a:pos x="T100" y="T101"/>
                        </a:cxn>
                        <a:cxn ang="0">
                          <a:pos x="T102" y="T103"/>
                        </a:cxn>
                        <a:cxn ang="0">
                          <a:pos x="T104" y="T105"/>
                        </a:cxn>
                        <a:cxn ang="0">
                          <a:pos x="T106" y="T107"/>
                        </a:cxn>
                        <a:cxn ang="0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/>
                      <a:ext uri="{AF507438-7753-43E0-B8FC-AC1667EBCBE1}"/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cs typeface="+mn-cs"/>
                      </a:endParaRPr>
                    </a:p>
                  </p:txBody>
                </p:sp>
              </p:grpSp>
              <p:sp>
                <p:nvSpPr>
                  <p:cNvPr id="91148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cs typeface="+mn-cs"/>
                    </a:endParaRPr>
                  </a:p>
                </p:txBody>
              </p:sp>
              <p:sp>
                <p:nvSpPr>
                  <p:cNvPr id="91149" name="Freeform 13"/>
                  <p:cNvSpPr>
                    <a:spLocks/>
                  </p:cNvSpPr>
                  <p:nvPr/>
                </p:nvSpPr>
                <p:spPr bwMode="auto">
                  <a:xfrm>
                    <a:off x="2609" y="745"/>
                    <a:ext cx="262" cy="524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cs typeface="+mn-cs"/>
                    </a:endParaRPr>
                  </a:p>
                </p:txBody>
              </p:sp>
              <p:sp>
                <p:nvSpPr>
                  <p:cNvPr id="91150" name="Freeform 14"/>
                  <p:cNvSpPr>
                    <a:spLocks/>
                  </p:cNvSpPr>
                  <p:nvPr/>
                </p:nvSpPr>
                <p:spPr bwMode="auto">
                  <a:xfrm>
                    <a:off x="2677" y="1588"/>
                    <a:ext cx="398" cy="349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cs typeface="+mn-cs"/>
                    </a:endParaRPr>
                  </a:p>
                </p:txBody>
              </p:sp>
              <p:sp>
                <p:nvSpPr>
                  <p:cNvPr id="91151" name="Freeform 15"/>
                  <p:cNvSpPr>
                    <a:spLocks/>
                  </p:cNvSpPr>
                  <p:nvPr/>
                </p:nvSpPr>
                <p:spPr bwMode="auto">
                  <a:xfrm>
                    <a:off x="2425" y="1923"/>
                    <a:ext cx="146" cy="567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cs typeface="+mn-cs"/>
                    </a:endParaRPr>
                  </a:p>
                </p:txBody>
              </p:sp>
              <p:sp>
                <p:nvSpPr>
                  <p:cNvPr id="91152" name="Freeform 16"/>
                  <p:cNvSpPr>
                    <a:spLocks/>
                  </p:cNvSpPr>
                  <p:nvPr/>
                </p:nvSpPr>
                <p:spPr bwMode="auto">
                  <a:xfrm>
                    <a:off x="1910" y="1588"/>
                    <a:ext cx="389" cy="247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cs typeface="+mn-cs"/>
                    </a:endParaRPr>
                  </a:p>
                </p:txBody>
              </p:sp>
              <p:sp>
                <p:nvSpPr>
                  <p:cNvPr id="91153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4"/>
                    <a:ext cx="233" cy="378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cs typeface="+mn-cs"/>
                    </a:endParaRPr>
                  </a:p>
                </p:txBody>
              </p:sp>
            </p:grpSp>
            <p:pic>
              <p:nvPicPr>
                <p:cNvPr id="389165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89166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89167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89168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89169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89170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89171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89172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389144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389145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89146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89147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89148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89149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89150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89151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89152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89153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89154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89155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89156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89157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89158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89159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89160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89161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89162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89163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sp>
          <p:nvSpPr>
            <p:cNvPr id="91182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91183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91184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91185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15" cstate="print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91186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15" cstate="print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91187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91188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91189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91190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 algn="ctr">
                <a:defRPr/>
              </a:pPr>
              <a:endParaRPr kumimoji="1" lang="ru-RU" altLang="ru-RU">
                <a:cs typeface="+mn-cs"/>
              </a:endParaRPr>
            </a:p>
          </p:txBody>
        </p:sp>
        <p:sp>
          <p:nvSpPr>
            <p:cNvPr id="91191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91192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G0" fmla="+- 607 0 0"/>
                <a:gd name="G1" fmla="+- 21600 0 607"/>
                <a:gd name="G2" fmla="*/ 607 1 2"/>
                <a:gd name="G3" fmla="+- 21600 0 G2"/>
                <a:gd name="G4" fmla="+/ 607 21600 2"/>
                <a:gd name="G5" fmla="+/ G1 0 2"/>
                <a:gd name="G6" fmla="*/ 21600 21600 607"/>
                <a:gd name="G7" fmla="*/ G6 1 2"/>
                <a:gd name="G8" fmla="+- 21600 0 G7"/>
                <a:gd name="G9" fmla="*/ 21600 1 2"/>
                <a:gd name="G10" fmla="+- 607 0 G9"/>
                <a:gd name="G11" fmla="?: G10 G8 0"/>
                <a:gd name="G12" fmla="?: G10 G7 21600"/>
                <a:gd name="T0" fmla="*/ 21296 w 21600"/>
                <a:gd name="T1" fmla="*/ 10800 h 21600"/>
                <a:gd name="T2" fmla="*/ 10800 w 21600"/>
                <a:gd name="T3" fmla="*/ 21600 h 21600"/>
                <a:gd name="T4" fmla="*/ 304 w 21600"/>
                <a:gd name="T5" fmla="*/ 10800 h 21600"/>
                <a:gd name="T6" fmla="*/ 10800 w 21600"/>
                <a:gd name="T7" fmla="*/ 0 h 21600"/>
                <a:gd name="T8" fmla="*/ 2104 w 21600"/>
                <a:gd name="T9" fmla="*/ 2104 h 21600"/>
                <a:gd name="T10" fmla="*/ 19496 w 21600"/>
                <a:gd name="T11" fmla="*/ 19496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rot="10800000" vert="eaVert" wrap="none" anchor="ctr"/>
            <a:lstStyle/>
            <a:p>
              <a:pPr algn="ctr">
                <a:defRPr/>
              </a:pPr>
              <a:endParaRPr kumimoji="1" lang="ru-RU" altLang="ru-RU">
                <a:cs typeface="+mn-cs"/>
              </a:endParaRPr>
            </a:p>
          </p:txBody>
        </p:sp>
      </p:grpSp>
      <p:sp>
        <p:nvSpPr>
          <p:cNvPr id="389123" name="Rectangle 57"/>
          <p:cNvSpPr>
            <a:spLocks noGrp="1" noChangeArrowheads="1"/>
          </p:cNvSpPr>
          <p:nvPr>
            <p:ph type="title"/>
          </p:nvPr>
        </p:nvSpPr>
        <p:spPr bwMode="auto">
          <a:xfrm>
            <a:off x="219075" y="227013"/>
            <a:ext cx="7477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389124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3525" y="1598613"/>
            <a:ext cx="7386638" cy="449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91195" name="Rectangle 5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2050"/>
            <a:ext cx="178276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cs typeface="+mn-cs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1196" name="Rectangle 6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57425" y="6248400"/>
            <a:ext cx="3455988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cs typeface="+mn-cs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1197" name="Rectangle 6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867400" y="6248400"/>
            <a:ext cx="1755775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cs typeface="+mn-cs"/>
              </a:defRPr>
            </a:lvl1pPr>
          </a:lstStyle>
          <a:p>
            <a:pPr>
              <a:defRPr/>
            </a:pPr>
            <a:fld id="{47A52B00-F09A-4DFD-9CD1-CFB1F211DAA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53" r:id="rId1"/>
    <p:sldLayoutId id="2147485352" r:id="rId2"/>
    <p:sldLayoutId id="2147485351" r:id="rId3"/>
    <p:sldLayoutId id="2147485350" r:id="rId4"/>
    <p:sldLayoutId id="2147485349" r:id="rId5"/>
    <p:sldLayoutId id="2147485348" r:id="rId6"/>
    <p:sldLayoutId id="2147485347" r:id="rId7"/>
    <p:sldLayoutId id="2147485346" r:id="rId8"/>
    <p:sldLayoutId id="2147485345" r:id="rId9"/>
    <p:sldLayoutId id="2147485344" r:id="rId10"/>
    <p:sldLayoutId id="2147485343" r:id="rId11"/>
    <p:sldLayoutId id="214748534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6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7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70000"/>
        <a:buBlip>
          <a:blip r:embed="rId18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DF9A1"/>
            </a:gs>
            <a:gs pos="100000">
              <a:schemeClr val="accent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2434" name="Group 2"/>
          <p:cNvGrpSpPr>
            <a:grpSpLocks/>
          </p:cNvGrpSpPr>
          <p:nvPr/>
        </p:nvGrpSpPr>
        <p:grpSpPr bwMode="auto">
          <a:xfrm>
            <a:off x="0" y="0"/>
            <a:ext cx="9159875" cy="6870700"/>
            <a:chOff x="0" y="0"/>
            <a:chExt cx="5770" cy="4328"/>
          </a:xfrm>
        </p:grpSpPr>
        <p:sp>
          <p:nvSpPr>
            <p:cNvPr id="91139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 algn="ctr">
                <a:defRPr/>
              </a:pPr>
              <a:endParaRPr kumimoji="1"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91140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 algn="ctr">
                <a:defRPr/>
              </a:pPr>
              <a:endParaRPr kumimoji="1"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91141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 algn="ctr">
                <a:defRPr/>
              </a:pPr>
              <a:endParaRPr kumimoji="1" lang="ru-RU">
                <a:solidFill>
                  <a:srgbClr val="2F1311"/>
                </a:solidFill>
                <a:cs typeface="+mn-cs"/>
              </a:endParaRPr>
            </a:p>
          </p:txBody>
        </p:sp>
        <p:grpSp>
          <p:nvGrpSpPr>
            <p:cNvPr id="402443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402455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402476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402485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91146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23" y="323"/>
                      <a:ext cx="1234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/>
                      <a:ext uri="{AF507438-7753-43E0-B8FC-AC1667EBCBE1}"/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2F1311"/>
                        </a:solidFill>
                        <a:cs typeface="+mn-cs"/>
                      </a:endParaRPr>
                    </a:p>
                  </p:txBody>
                </p:sp>
                <p:sp>
                  <p:nvSpPr>
                    <p:cNvPr id="91147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67" y="381"/>
                      <a:ext cx="865" cy="2065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  <a:cxn ang="0">
                          <a:pos x="T90" y="T91"/>
                        </a:cxn>
                        <a:cxn ang="0">
                          <a:pos x="T92" y="T93"/>
                        </a:cxn>
                        <a:cxn ang="0">
                          <a:pos x="T94" y="T95"/>
                        </a:cxn>
                        <a:cxn ang="0">
                          <a:pos x="T96" y="T97"/>
                        </a:cxn>
                        <a:cxn ang="0">
                          <a:pos x="T98" y="T99"/>
                        </a:cxn>
                        <a:cxn ang="0">
                          <a:pos x="T100" y="T101"/>
                        </a:cxn>
                        <a:cxn ang="0">
                          <a:pos x="T102" y="T103"/>
                        </a:cxn>
                        <a:cxn ang="0">
                          <a:pos x="T104" y="T105"/>
                        </a:cxn>
                        <a:cxn ang="0">
                          <a:pos x="T106" y="T107"/>
                        </a:cxn>
                        <a:cxn ang="0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/>
                      <a:ext uri="{AF507438-7753-43E0-B8FC-AC1667EBCBE1}"/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2F1311"/>
                        </a:solidFill>
                        <a:cs typeface="+mn-cs"/>
                      </a:endParaRPr>
                    </a:p>
                  </p:txBody>
                </p:sp>
              </p:grpSp>
              <p:sp>
                <p:nvSpPr>
                  <p:cNvPr id="91148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2F1311"/>
                      </a:solidFill>
                      <a:cs typeface="+mn-cs"/>
                    </a:endParaRPr>
                  </a:p>
                </p:txBody>
              </p:sp>
              <p:sp>
                <p:nvSpPr>
                  <p:cNvPr id="91149" name="Freeform 13"/>
                  <p:cNvSpPr>
                    <a:spLocks/>
                  </p:cNvSpPr>
                  <p:nvPr/>
                </p:nvSpPr>
                <p:spPr bwMode="auto">
                  <a:xfrm>
                    <a:off x="2609" y="745"/>
                    <a:ext cx="262" cy="524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2F1311"/>
                      </a:solidFill>
                      <a:cs typeface="+mn-cs"/>
                    </a:endParaRPr>
                  </a:p>
                </p:txBody>
              </p:sp>
              <p:sp>
                <p:nvSpPr>
                  <p:cNvPr id="91150" name="Freeform 14"/>
                  <p:cNvSpPr>
                    <a:spLocks/>
                  </p:cNvSpPr>
                  <p:nvPr/>
                </p:nvSpPr>
                <p:spPr bwMode="auto">
                  <a:xfrm>
                    <a:off x="2677" y="1588"/>
                    <a:ext cx="398" cy="349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2F1311"/>
                      </a:solidFill>
                      <a:cs typeface="+mn-cs"/>
                    </a:endParaRPr>
                  </a:p>
                </p:txBody>
              </p:sp>
              <p:sp>
                <p:nvSpPr>
                  <p:cNvPr id="91151" name="Freeform 15"/>
                  <p:cNvSpPr>
                    <a:spLocks/>
                  </p:cNvSpPr>
                  <p:nvPr/>
                </p:nvSpPr>
                <p:spPr bwMode="auto">
                  <a:xfrm>
                    <a:off x="2425" y="1923"/>
                    <a:ext cx="146" cy="567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2F1311"/>
                      </a:solidFill>
                      <a:cs typeface="+mn-cs"/>
                    </a:endParaRPr>
                  </a:p>
                </p:txBody>
              </p:sp>
              <p:sp>
                <p:nvSpPr>
                  <p:cNvPr id="91152" name="Freeform 16"/>
                  <p:cNvSpPr>
                    <a:spLocks/>
                  </p:cNvSpPr>
                  <p:nvPr/>
                </p:nvSpPr>
                <p:spPr bwMode="auto">
                  <a:xfrm>
                    <a:off x="1910" y="1588"/>
                    <a:ext cx="389" cy="247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2F1311"/>
                      </a:solidFill>
                      <a:cs typeface="+mn-cs"/>
                    </a:endParaRPr>
                  </a:p>
                </p:txBody>
              </p:sp>
              <p:sp>
                <p:nvSpPr>
                  <p:cNvPr id="91153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4"/>
                    <a:ext cx="233" cy="378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2F1311"/>
                      </a:solidFill>
                      <a:cs typeface="+mn-cs"/>
                    </a:endParaRPr>
                  </a:p>
                </p:txBody>
              </p:sp>
            </p:grpSp>
            <p:pic>
              <p:nvPicPr>
                <p:cNvPr id="402477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02478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02479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02480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02481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02482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02483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02484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402456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402457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02458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02459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02460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02461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02462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02463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02464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02465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02466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02467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02468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02469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02470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02471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02472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02473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02474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02475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sp>
          <p:nvSpPr>
            <p:cNvPr id="91182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91183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91184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91185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15" cstate="print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91186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15" cstate="print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91187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91188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91189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91190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 algn="ctr">
                <a:defRPr/>
              </a:pPr>
              <a:endParaRPr kumimoji="1"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91191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91192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G0" fmla="+- 607 0 0"/>
                <a:gd name="G1" fmla="+- 21600 0 607"/>
                <a:gd name="G2" fmla="*/ 607 1 2"/>
                <a:gd name="G3" fmla="+- 21600 0 G2"/>
                <a:gd name="G4" fmla="+/ 607 21600 2"/>
                <a:gd name="G5" fmla="+/ G1 0 2"/>
                <a:gd name="G6" fmla="*/ 21600 21600 607"/>
                <a:gd name="G7" fmla="*/ G6 1 2"/>
                <a:gd name="G8" fmla="+- 21600 0 G7"/>
                <a:gd name="G9" fmla="*/ 21600 1 2"/>
                <a:gd name="G10" fmla="+- 607 0 G9"/>
                <a:gd name="G11" fmla="?: G10 G8 0"/>
                <a:gd name="G12" fmla="?: G10 G7 21600"/>
                <a:gd name="T0" fmla="*/ 21296 w 21600"/>
                <a:gd name="T1" fmla="*/ 10800 h 21600"/>
                <a:gd name="T2" fmla="*/ 10800 w 21600"/>
                <a:gd name="T3" fmla="*/ 21600 h 21600"/>
                <a:gd name="T4" fmla="*/ 304 w 21600"/>
                <a:gd name="T5" fmla="*/ 10800 h 21600"/>
                <a:gd name="T6" fmla="*/ 10800 w 21600"/>
                <a:gd name="T7" fmla="*/ 0 h 21600"/>
                <a:gd name="T8" fmla="*/ 2104 w 21600"/>
                <a:gd name="T9" fmla="*/ 2104 h 21600"/>
                <a:gd name="T10" fmla="*/ 19496 w 21600"/>
                <a:gd name="T11" fmla="*/ 19496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rot="10800000" vert="eaVert" wrap="none" anchor="ctr"/>
            <a:lstStyle/>
            <a:p>
              <a:pPr algn="ctr">
                <a:defRPr/>
              </a:pPr>
              <a:endParaRPr kumimoji="1" lang="ru-RU">
                <a:solidFill>
                  <a:srgbClr val="2F1311"/>
                </a:solidFill>
                <a:cs typeface="+mn-cs"/>
              </a:endParaRPr>
            </a:p>
          </p:txBody>
        </p:sp>
      </p:grpSp>
      <p:sp>
        <p:nvSpPr>
          <p:cNvPr id="402435" name="Rectangle 57"/>
          <p:cNvSpPr>
            <a:spLocks noGrp="1" noChangeArrowheads="1"/>
          </p:cNvSpPr>
          <p:nvPr>
            <p:ph type="title"/>
          </p:nvPr>
        </p:nvSpPr>
        <p:spPr bwMode="auto">
          <a:xfrm>
            <a:off x="219075" y="227013"/>
            <a:ext cx="7477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02436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3525" y="1598613"/>
            <a:ext cx="7386638" cy="449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91195" name="Rectangle 5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2050"/>
            <a:ext cx="178276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solidFill>
                  <a:srgbClr val="2F1311"/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1196" name="Rectangle 6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57425" y="6248400"/>
            <a:ext cx="3455988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>
                <a:solidFill>
                  <a:srgbClr val="2F1311"/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1197" name="Rectangle 6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867400" y="6248400"/>
            <a:ext cx="1755775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solidFill>
                  <a:srgbClr val="2F1311"/>
                </a:solidFill>
                <a:cs typeface="+mn-cs"/>
              </a:defRPr>
            </a:lvl1pPr>
          </a:lstStyle>
          <a:p>
            <a:pPr>
              <a:defRPr/>
            </a:pPr>
            <a:fld id="{7358E06A-36F3-418E-BB5E-6CA6330F6C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54" r:id="rId1"/>
    <p:sldLayoutId id="2147485363" r:id="rId2"/>
    <p:sldLayoutId id="2147485362" r:id="rId3"/>
    <p:sldLayoutId id="2147485361" r:id="rId4"/>
    <p:sldLayoutId id="2147485360" r:id="rId5"/>
    <p:sldLayoutId id="2147485359" r:id="rId6"/>
    <p:sldLayoutId id="2147485358" r:id="rId7"/>
    <p:sldLayoutId id="2147485357" r:id="rId8"/>
    <p:sldLayoutId id="2147485356" r:id="rId9"/>
    <p:sldLayoutId id="2147485355" r:id="rId10"/>
    <p:sldLayoutId id="2147485354" r:id="rId11"/>
    <p:sldLayoutId id="2147485353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6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7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70000"/>
        <a:buBlip>
          <a:blip r:embed="rId18"/>
        </a:buBlip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DF9A1"/>
            </a:gs>
            <a:gs pos="100000">
              <a:schemeClr val="accent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9058" name="Group 2"/>
          <p:cNvGrpSpPr>
            <a:grpSpLocks/>
          </p:cNvGrpSpPr>
          <p:nvPr/>
        </p:nvGrpSpPr>
        <p:grpSpPr bwMode="auto">
          <a:xfrm>
            <a:off x="0" y="0"/>
            <a:ext cx="9159875" cy="6870700"/>
            <a:chOff x="0" y="0"/>
            <a:chExt cx="5770" cy="4328"/>
          </a:xfrm>
        </p:grpSpPr>
        <p:sp>
          <p:nvSpPr>
            <p:cNvPr id="91139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 algn="ctr">
                <a:defRPr/>
              </a:pPr>
              <a:endParaRPr kumimoji="1"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91140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 algn="ctr">
                <a:defRPr/>
              </a:pPr>
              <a:endParaRPr kumimoji="1"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91141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 algn="ctr">
                <a:defRPr/>
              </a:pPr>
              <a:endParaRPr kumimoji="1" lang="ru-RU">
                <a:solidFill>
                  <a:srgbClr val="2F1311"/>
                </a:solidFill>
                <a:cs typeface="+mn-cs"/>
              </a:endParaRPr>
            </a:p>
          </p:txBody>
        </p:sp>
        <p:grpSp>
          <p:nvGrpSpPr>
            <p:cNvPr id="429067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429079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429100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429109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91146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23" y="323"/>
                      <a:ext cx="1234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/>
                      <a:ext uri="{AF507438-7753-43E0-B8FC-AC1667EBCBE1}"/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2F1311"/>
                        </a:solidFill>
                        <a:cs typeface="+mn-cs"/>
                      </a:endParaRPr>
                    </a:p>
                  </p:txBody>
                </p:sp>
                <p:sp>
                  <p:nvSpPr>
                    <p:cNvPr id="91147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67" y="381"/>
                      <a:ext cx="865" cy="2065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  <a:cxn ang="0">
                          <a:pos x="T90" y="T91"/>
                        </a:cxn>
                        <a:cxn ang="0">
                          <a:pos x="T92" y="T93"/>
                        </a:cxn>
                        <a:cxn ang="0">
                          <a:pos x="T94" y="T95"/>
                        </a:cxn>
                        <a:cxn ang="0">
                          <a:pos x="T96" y="T97"/>
                        </a:cxn>
                        <a:cxn ang="0">
                          <a:pos x="T98" y="T99"/>
                        </a:cxn>
                        <a:cxn ang="0">
                          <a:pos x="T100" y="T101"/>
                        </a:cxn>
                        <a:cxn ang="0">
                          <a:pos x="T102" y="T103"/>
                        </a:cxn>
                        <a:cxn ang="0">
                          <a:pos x="T104" y="T105"/>
                        </a:cxn>
                        <a:cxn ang="0">
                          <a:pos x="T106" y="T107"/>
                        </a:cxn>
                        <a:cxn ang="0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/>
                      <a:ext uri="{AF507438-7753-43E0-B8FC-AC1667EBCBE1}"/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2F1311"/>
                        </a:solidFill>
                        <a:cs typeface="+mn-cs"/>
                      </a:endParaRPr>
                    </a:p>
                  </p:txBody>
                </p:sp>
              </p:grpSp>
              <p:sp>
                <p:nvSpPr>
                  <p:cNvPr id="91148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2F1311"/>
                      </a:solidFill>
                      <a:cs typeface="+mn-cs"/>
                    </a:endParaRPr>
                  </a:p>
                </p:txBody>
              </p:sp>
              <p:sp>
                <p:nvSpPr>
                  <p:cNvPr id="91149" name="Freeform 13"/>
                  <p:cNvSpPr>
                    <a:spLocks/>
                  </p:cNvSpPr>
                  <p:nvPr/>
                </p:nvSpPr>
                <p:spPr bwMode="auto">
                  <a:xfrm>
                    <a:off x="2609" y="745"/>
                    <a:ext cx="262" cy="524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2F1311"/>
                      </a:solidFill>
                      <a:cs typeface="+mn-cs"/>
                    </a:endParaRPr>
                  </a:p>
                </p:txBody>
              </p:sp>
              <p:sp>
                <p:nvSpPr>
                  <p:cNvPr id="91150" name="Freeform 14"/>
                  <p:cNvSpPr>
                    <a:spLocks/>
                  </p:cNvSpPr>
                  <p:nvPr/>
                </p:nvSpPr>
                <p:spPr bwMode="auto">
                  <a:xfrm>
                    <a:off x="2677" y="1588"/>
                    <a:ext cx="398" cy="349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2F1311"/>
                      </a:solidFill>
                      <a:cs typeface="+mn-cs"/>
                    </a:endParaRPr>
                  </a:p>
                </p:txBody>
              </p:sp>
              <p:sp>
                <p:nvSpPr>
                  <p:cNvPr id="91151" name="Freeform 15"/>
                  <p:cNvSpPr>
                    <a:spLocks/>
                  </p:cNvSpPr>
                  <p:nvPr/>
                </p:nvSpPr>
                <p:spPr bwMode="auto">
                  <a:xfrm>
                    <a:off x="2425" y="1923"/>
                    <a:ext cx="146" cy="567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2F1311"/>
                      </a:solidFill>
                      <a:cs typeface="+mn-cs"/>
                    </a:endParaRPr>
                  </a:p>
                </p:txBody>
              </p:sp>
              <p:sp>
                <p:nvSpPr>
                  <p:cNvPr id="91152" name="Freeform 16"/>
                  <p:cNvSpPr>
                    <a:spLocks/>
                  </p:cNvSpPr>
                  <p:nvPr/>
                </p:nvSpPr>
                <p:spPr bwMode="auto">
                  <a:xfrm>
                    <a:off x="1910" y="1588"/>
                    <a:ext cx="389" cy="247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2F1311"/>
                      </a:solidFill>
                      <a:cs typeface="+mn-cs"/>
                    </a:endParaRPr>
                  </a:p>
                </p:txBody>
              </p:sp>
              <p:sp>
                <p:nvSpPr>
                  <p:cNvPr id="91153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4"/>
                    <a:ext cx="233" cy="378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2F1311"/>
                      </a:solidFill>
                      <a:cs typeface="+mn-cs"/>
                    </a:endParaRPr>
                  </a:p>
                </p:txBody>
              </p:sp>
            </p:grpSp>
            <p:pic>
              <p:nvPicPr>
                <p:cNvPr id="429101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29102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29103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29104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29105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29106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29107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29108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429080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429081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29082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29083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29084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29085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29086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29087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29088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29089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29090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29091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29092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29093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29094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29095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29096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29097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29098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29099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sp>
          <p:nvSpPr>
            <p:cNvPr id="91182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91183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91184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91185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15" cstate="print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91186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15" cstate="print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91187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91188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91189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91190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 algn="ctr">
                <a:defRPr/>
              </a:pPr>
              <a:endParaRPr kumimoji="1"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91191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91192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G0" fmla="+- 607 0 0"/>
                <a:gd name="G1" fmla="+- 21600 0 607"/>
                <a:gd name="G2" fmla="*/ 607 1 2"/>
                <a:gd name="G3" fmla="+- 21600 0 G2"/>
                <a:gd name="G4" fmla="+/ 607 21600 2"/>
                <a:gd name="G5" fmla="+/ G1 0 2"/>
                <a:gd name="G6" fmla="*/ 21600 21600 607"/>
                <a:gd name="G7" fmla="*/ G6 1 2"/>
                <a:gd name="G8" fmla="+- 21600 0 G7"/>
                <a:gd name="G9" fmla="*/ 21600 1 2"/>
                <a:gd name="G10" fmla="+- 607 0 G9"/>
                <a:gd name="G11" fmla="?: G10 G8 0"/>
                <a:gd name="G12" fmla="?: G10 G7 21600"/>
                <a:gd name="T0" fmla="*/ 21296 w 21600"/>
                <a:gd name="T1" fmla="*/ 10800 h 21600"/>
                <a:gd name="T2" fmla="*/ 10800 w 21600"/>
                <a:gd name="T3" fmla="*/ 21600 h 21600"/>
                <a:gd name="T4" fmla="*/ 304 w 21600"/>
                <a:gd name="T5" fmla="*/ 10800 h 21600"/>
                <a:gd name="T6" fmla="*/ 10800 w 21600"/>
                <a:gd name="T7" fmla="*/ 0 h 21600"/>
                <a:gd name="T8" fmla="*/ 2104 w 21600"/>
                <a:gd name="T9" fmla="*/ 2104 h 21600"/>
                <a:gd name="T10" fmla="*/ 19496 w 21600"/>
                <a:gd name="T11" fmla="*/ 19496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rot="10800000" vert="eaVert" wrap="none" anchor="ctr"/>
            <a:lstStyle/>
            <a:p>
              <a:pPr algn="ctr">
                <a:defRPr/>
              </a:pPr>
              <a:endParaRPr kumimoji="1" lang="ru-RU">
                <a:solidFill>
                  <a:srgbClr val="2F1311"/>
                </a:solidFill>
                <a:cs typeface="+mn-cs"/>
              </a:endParaRPr>
            </a:p>
          </p:txBody>
        </p:sp>
      </p:grpSp>
      <p:sp>
        <p:nvSpPr>
          <p:cNvPr id="429059" name="Rectangle 57"/>
          <p:cNvSpPr>
            <a:spLocks noGrp="1" noChangeArrowheads="1"/>
          </p:cNvSpPr>
          <p:nvPr>
            <p:ph type="title"/>
          </p:nvPr>
        </p:nvSpPr>
        <p:spPr bwMode="auto">
          <a:xfrm>
            <a:off x="219075" y="227013"/>
            <a:ext cx="7477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29060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3525" y="1598613"/>
            <a:ext cx="7386638" cy="449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91195" name="Rectangle 5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2050"/>
            <a:ext cx="178276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solidFill>
                  <a:srgbClr val="2F1311"/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1196" name="Rectangle 6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57425" y="6248400"/>
            <a:ext cx="3455988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>
                <a:solidFill>
                  <a:srgbClr val="2F1311"/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1197" name="Rectangle 6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867400" y="6248400"/>
            <a:ext cx="1755775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solidFill>
                  <a:srgbClr val="2F1311"/>
                </a:solidFill>
                <a:cs typeface="+mn-cs"/>
              </a:defRPr>
            </a:lvl1pPr>
          </a:lstStyle>
          <a:p>
            <a:pPr>
              <a:defRPr/>
            </a:pPr>
            <a:fld id="{52272896-D0CA-471A-A1AC-26587D6545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56" r:id="rId1"/>
    <p:sldLayoutId id="2147485374" r:id="rId2"/>
    <p:sldLayoutId id="2147485373" r:id="rId3"/>
    <p:sldLayoutId id="2147485372" r:id="rId4"/>
    <p:sldLayoutId id="2147485371" r:id="rId5"/>
    <p:sldLayoutId id="2147485370" r:id="rId6"/>
    <p:sldLayoutId id="2147485369" r:id="rId7"/>
    <p:sldLayoutId id="2147485368" r:id="rId8"/>
    <p:sldLayoutId id="2147485367" r:id="rId9"/>
    <p:sldLayoutId id="2147485366" r:id="rId10"/>
    <p:sldLayoutId id="2147485365" r:id="rId11"/>
    <p:sldLayoutId id="2147485364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6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7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70000"/>
        <a:buBlip>
          <a:blip r:embed="rId18"/>
        </a:buBlip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DF9A1"/>
            </a:gs>
            <a:gs pos="100000">
              <a:schemeClr val="accent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2370" name="Group 2"/>
          <p:cNvGrpSpPr>
            <a:grpSpLocks/>
          </p:cNvGrpSpPr>
          <p:nvPr/>
        </p:nvGrpSpPr>
        <p:grpSpPr bwMode="auto">
          <a:xfrm>
            <a:off x="0" y="0"/>
            <a:ext cx="9159875" cy="6870700"/>
            <a:chOff x="0" y="0"/>
            <a:chExt cx="5770" cy="4328"/>
          </a:xfrm>
        </p:grpSpPr>
        <p:sp>
          <p:nvSpPr>
            <p:cNvPr id="91139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 algn="ctr">
                <a:defRPr/>
              </a:pPr>
              <a:endParaRPr kumimoji="1"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91140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 algn="ctr">
                <a:defRPr/>
              </a:pPr>
              <a:endParaRPr kumimoji="1"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91141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 algn="ctr">
                <a:defRPr/>
              </a:pPr>
              <a:endParaRPr kumimoji="1" lang="ru-RU">
                <a:solidFill>
                  <a:srgbClr val="2F1311"/>
                </a:solidFill>
                <a:cs typeface="+mn-cs"/>
              </a:endParaRPr>
            </a:p>
          </p:txBody>
        </p:sp>
        <p:grpSp>
          <p:nvGrpSpPr>
            <p:cNvPr id="442379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442391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442412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442421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91146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23" y="323"/>
                      <a:ext cx="1234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/>
                      <a:ext uri="{AF507438-7753-43E0-B8FC-AC1667EBCBE1}"/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2F1311"/>
                        </a:solidFill>
                        <a:cs typeface="+mn-cs"/>
                      </a:endParaRPr>
                    </a:p>
                  </p:txBody>
                </p:sp>
                <p:sp>
                  <p:nvSpPr>
                    <p:cNvPr id="91147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67" y="381"/>
                      <a:ext cx="865" cy="2065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  <a:cxn ang="0">
                          <a:pos x="T90" y="T91"/>
                        </a:cxn>
                        <a:cxn ang="0">
                          <a:pos x="T92" y="T93"/>
                        </a:cxn>
                        <a:cxn ang="0">
                          <a:pos x="T94" y="T95"/>
                        </a:cxn>
                        <a:cxn ang="0">
                          <a:pos x="T96" y="T97"/>
                        </a:cxn>
                        <a:cxn ang="0">
                          <a:pos x="T98" y="T99"/>
                        </a:cxn>
                        <a:cxn ang="0">
                          <a:pos x="T100" y="T101"/>
                        </a:cxn>
                        <a:cxn ang="0">
                          <a:pos x="T102" y="T103"/>
                        </a:cxn>
                        <a:cxn ang="0">
                          <a:pos x="T104" y="T105"/>
                        </a:cxn>
                        <a:cxn ang="0">
                          <a:pos x="T106" y="T107"/>
                        </a:cxn>
                        <a:cxn ang="0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/>
                      <a:ext uri="{AF507438-7753-43E0-B8FC-AC1667EBCBE1}"/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2F1311"/>
                        </a:solidFill>
                        <a:cs typeface="+mn-cs"/>
                      </a:endParaRPr>
                    </a:p>
                  </p:txBody>
                </p:sp>
              </p:grpSp>
              <p:sp>
                <p:nvSpPr>
                  <p:cNvPr id="91148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2F1311"/>
                      </a:solidFill>
                      <a:cs typeface="+mn-cs"/>
                    </a:endParaRPr>
                  </a:p>
                </p:txBody>
              </p:sp>
              <p:sp>
                <p:nvSpPr>
                  <p:cNvPr id="91149" name="Freeform 13"/>
                  <p:cNvSpPr>
                    <a:spLocks/>
                  </p:cNvSpPr>
                  <p:nvPr/>
                </p:nvSpPr>
                <p:spPr bwMode="auto">
                  <a:xfrm>
                    <a:off x="2609" y="745"/>
                    <a:ext cx="262" cy="524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2F1311"/>
                      </a:solidFill>
                      <a:cs typeface="+mn-cs"/>
                    </a:endParaRPr>
                  </a:p>
                </p:txBody>
              </p:sp>
              <p:sp>
                <p:nvSpPr>
                  <p:cNvPr id="91150" name="Freeform 14"/>
                  <p:cNvSpPr>
                    <a:spLocks/>
                  </p:cNvSpPr>
                  <p:nvPr/>
                </p:nvSpPr>
                <p:spPr bwMode="auto">
                  <a:xfrm>
                    <a:off x="2677" y="1588"/>
                    <a:ext cx="398" cy="349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2F1311"/>
                      </a:solidFill>
                      <a:cs typeface="+mn-cs"/>
                    </a:endParaRPr>
                  </a:p>
                </p:txBody>
              </p:sp>
              <p:sp>
                <p:nvSpPr>
                  <p:cNvPr id="91151" name="Freeform 15"/>
                  <p:cNvSpPr>
                    <a:spLocks/>
                  </p:cNvSpPr>
                  <p:nvPr/>
                </p:nvSpPr>
                <p:spPr bwMode="auto">
                  <a:xfrm>
                    <a:off x="2425" y="1923"/>
                    <a:ext cx="146" cy="567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2F1311"/>
                      </a:solidFill>
                      <a:cs typeface="+mn-cs"/>
                    </a:endParaRPr>
                  </a:p>
                </p:txBody>
              </p:sp>
              <p:sp>
                <p:nvSpPr>
                  <p:cNvPr id="91152" name="Freeform 16"/>
                  <p:cNvSpPr>
                    <a:spLocks/>
                  </p:cNvSpPr>
                  <p:nvPr/>
                </p:nvSpPr>
                <p:spPr bwMode="auto">
                  <a:xfrm>
                    <a:off x="1910" y="1588"/>
                    <a:ext cx="389" cy="247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2F1311"/>
                      </a:solidFill>
                      <a:cs typeface="+mn-cs"/>
                    </a:endParaRPr>
                  </a:p>
                </p:txBody>
              </p:sp>
              <p:sp>
                <p:nvSpPr>
                  <p:cNvPr id="91153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4"/>
                    <a:ext cx="233" cy="378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2F1311"/>
                      </a:solidFill>
                      <a:cs typeface="+mn-cs"/>
                    </a:endParaRPr>
                  </a:p>
                </p:txBody>
              </p:sp>
            </p:grpSp>
            <p:pic>
              <p:nvPicPr>
                <p:cNvPr id="442413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42414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42415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42416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42417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42418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42419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42420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442392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442393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42394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42395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42396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42397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42398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42399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42400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42401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42402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42403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42404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42405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42406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42407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42408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42409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42410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42411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sp>
          <p:nvSpPr>
            <p:cNvPr id="91182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91183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91184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91185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15" cstate="print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91186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15" cstate="print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91187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91188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91189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91190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 algn="ctr">
                <a:defRPr/>
              </a:pPr>
              <a:endParaRPr kumimoji="1"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91191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91192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G0" fmla="+- 607 0 0"/>
                <a:gd name="G1" fmla="+- 21600 0 607"/>
                <a:gd name="G2" fmla="*/ 607 1 2"/>
                <a:gd name="G3" fmla="+- 21600 0 G2"/>
                <a:gd name="G4" fmla="+/ 607 21600 2"/>
                <a:gd name="G5" fmla="+/ G1 0 2"/>
                <a:gd name="G6" fmla="*/ 21600 21600 607"/>
                <a:gd name="G7" fmla="*/ G6 1 2"/>
                <a:gd name="G8" fmla="+- 21600 0 G7"/>
                <a:gd name="G9" fmla="*/ 21600 1 2"/>
                <a:gd name="G10" fmla="+- 607 0 G9"/>
                <a:gd name="G11" fmla="?: G10 G8 0"/>
                <a:gd name="G12" fmla="?: G10 G7 21600"/>
                <a:gd name="T0" fmla="*/ 21296 w 21600"/>
                <a:gd name="T1" fmla="*/ 10800 h 21600"/>
                <a:gd name="T2" fmla="*/ 10800 w 21600"/>
                <a:gd name="T3" fmla="*/ 21600 h 21600"/>
                <a:gd name="T4" fmla="*/ 304 w 21600"/>
                <a:gd name="T5" fmla="*/ 10800 h 21600"/>
                <a:gd name="T6" fmla="*/ 10800 w 21600"/>
                <a:gd name="T7" fmla="*/ 0 h 21600"/>
                <a:gd name="T8" fmla="*/ 2104 w 21600"/>
                <a:gd name="T9" fmla="*/ 2104 h 21600"/>
                <a:gd name="T10" fmla="*/ 19496 w 21600"/>
                <a:gd name="T11" fmla="*/ 19496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rot="10800000" vert="eaVert" wrap="none" anchor="ctr"/>
            <a:lstStyle/>
            <a:p>
              <a:pPr algn="ctr">
                <a:defRPr/>
              </a:pPr>
              <a:endParaRPr kumimoji="1" lang="ru-RU">
                <a:solidFill>
                  <a:srgbClr val="2F1311"/>
                </a:solidFill>
                <a:cs typeface="+mn-cs"/>
              </a:endParaRPr>
            </a:p>
          </p:txBody>
        </p:sp>
      </p:grpSp>
      <p:sp>
        <p:nvSpPr>
          <p:cNvPr id="442371" name="Rectangle 57"/>
          <p:cNvSpPr>
            <a:spLocks noGrp="1" noChangeArrowheads="1"/>
          </p:cNvSpPr>
          <p:nvPr>
            <p:ph type="title"/>
          </p:nvPr>
        </p:nvSpPr>
        <p:spPr bwMode="auto">
          <a:xfrm>
            <a:off x="219075" y="227013"/>
            <a:ext cx="7477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42372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3525" y="1598613"/>
            <a:ext cx="7386638" cy="449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91195" name="Rectangle 5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2050"/>
            <a:ext cx="178276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solidFill>
                  <a:srgbClr val="2F1311"/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1196" name="Rectangle 6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57425" y="6248400"/>
            <a:ext cx="3455988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>
                <a:solidFill>
                  <a:srgbClr val="2F1311"/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1197" name="Rectangle 6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867400" y="6248400"/>
            <a:ext cx="1755775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solidFill>
                  <a:srgbClr val="2F1311"/>
                </a:solidFill>
                <a:cs typeface="+mn-cs"/>
              </a:defRPr>
            </a:lvl1pPr>
          </a:lstStyle>
          <a:p>
            <a:pPr>
              <a:defRPr/>
            </a:pPr>
            <a:fld id="{87358996-A4F7-4B51-AB70-B3B784325C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57" r:id="rId1"/>
    <p:sldLayoutId id="2147485385" r:id="rId2"/>
    <p:sldLayoutId id="2147485384" r:id="rId3"/>
    <p:sldLayoutId id="2147485383" r:id="rId4"/>
    <p:sldLayoutId id="2147485382" r:id="rId5"/>
    <p:sldLayoutId id="2147485381" r:id="rId6"/>
    <p:sldLayoutId id="2147485380" r:id="rId7"/>
    <p:sldLayoutId id="2147485379" r:id="rId8"/>
    <p:sldLayoutId id="2147485378" r:id="rId9"/>
    <p:sldLayoutId id="2147485377" r:id="rId10"/>
    <p:sldLayoutId id="2147485376" r:id="rId11"/>
    <p:sldLayoutId id="2147485375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6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7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70000"/>
        <a:buBlip>
          <a:blip r:embed="rId18"/>
        </a:buBlip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DF9A1"/>
            </a:gs>
            <a:gs pos="100000">
              <a:schemeClr val="accent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7970" name="Group 2"/>
          <p:cNvGrpSpPr>
            <a:grpSpLocks/>
          </p:cNvGrpSpPr>
          <p:nvPr/>
        </p:nvGrpSpPr>
        <p:grpSpPr bwMode="auto">
          <a:xfrm>
            <a:off x="0" y="0"/>
            <a:ext cx="9159875" cy="6870700"/>
            <a:chOff x="0" y="0"/>
            <a:chExt cx="5770" cy="4328"/>
          </a:xfrm>
        </p:grpSpPr>
        <p:sp>
          <p:nvSpPr>
            <p:cNvPr id="91139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 algn="ctr">
                <a:defRPr/>
              </a:pPr>
              <a:endParaRPr kumimoji="1"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91140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 algn="ctr">
                <a:defRPr/>
              </a:pPr>
              <a:endParaRPr kumimoji="1"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91141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 algn="ctr">
                <a:defRPr/>
              </a:pPr>
              <a:endParaRPr kumimoji="1" lang="ru-RU">
                <a:solidFill>
                  <a:srgbClr val="2F1311"/>
                </a:solidFill>
                <a:cs typeface="+mn-cs"/>
              </a:endParaRPr>
            </a:p>
          </p:txBody>
        </p:sp>
        <p:grpSp>
          <p:nvGrpSpPr>
            <p:cNvPr id="467979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467991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468012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468021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91146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23" y="323"/>
                      <a:ext cx="1234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/>
                      <a:ext uri="{AF507438-7753-43E0-B8FC-AC1667EBCBE1}"/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2F1311"/>
                        </a:solidFill>
                        <a:cs typeface="+mn-cs"/>
                      </a:endParaRPr>
                    </a:p>
                  </p:txBody>
                </p:sp>
                <p:sp>
                  <p:nvSpPr>
                    <p:cNvPr id="91147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67" y="381"/>
                      <a:ext cx="865" cy="2065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  <a:cxn ang="0">
                          <a:pos x="T90" y="T91"/>
                        </a:cxn>
                        <a:cxn ang="0">
                          <a:pos x="T92" y="T93"/>
                        </a:cxn>
                        <a:cxn ang="0">
                          <a:pos x="T94" y="T95"/>
                        </a:cxn>
                        <a:cxn ang="0">
                          <a:pos x="T96" y="T97"/>
                        </a:cxn>
                        <a:cxn ang="0">
                          <a:pos x="T98" y="T99"/>
                        </a:cxn>
                        <a:cxn ang="0">
                          <a:pos x="T100" y="T101"/>
                        </a:cxn>
                        <a:cxn ang="0">
                          <a:pos x="T102" y="T103"/>
                        </a:cxn>
                        <a:cxn ang="0">
                          <a:pos x="T104" y="T105"/>
                        </a:cxn>
                        <a:cxn ang="0">
                          <a:pos x="T106" y="T107"/>
                        </a:cxn>
                        <a:cxn ang="0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/>
                      <a:ext uri="{AF507438-7753-43E0-B8FC-AC1667EBCBE1}"/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2F1311"/>
                        </a:solidFill>
                        <a:cs typeface="+mn-cs"/>
                      </a:endParaRPr>
                    </a:p>
                  </p:txBody>
                </p:sp>
              </p:grpSp>
              <p:sp>
                <p:nvSpPr>
                  <p:cNvPr id="91148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2F1311"/>
                      </a:solidFill>
                      <a:cs typeface="+mn-cs"/>
                    </a:endParaRPr>
                  </a:p>
                </p:txBody>
              </p:sp>
              <p:sp>
                <p:nvSpPr>
                  <p:cNvPr id="91149" name="Freeform 13"/>
                  <p:cNvSpPr>
                    <a:spLocks/>
                  </p:cNvSpPr>
                  <p:nvPr/>
                </p:nvSpPr>
                <p:spPr bwMode="auto">
                  <a:xfrm>
                    <a:off x="2609" y="745"/>
                    <a:ext cx="262" cy="524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2F1311"/>
                      </a:solidFill>
                      <a:cs typeface="+mn-cs"/>
                    </a:endParaRPr>
                  </a:p>
                </p:txBody>
              </p:sp>
              <p:sp>
                <p:nvSpPr>
                  <p:cNvPr id="91150" name="Freeform 14"/>
                  <p:cNvSpPr>
                    <a:spLocks/>
                  </p:cNvSpPr>
                  <p:nvPr/>
                </p:nvSpPr>
                <p:spPr bwMode="auto">
                  <a:xfrm>
                    <a:off x="2677" y="1588"/>
                    <a:ext cx="398" cy="349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2F1311"/>
                      </a:solidFill>
                      <a:cs typeface="+mn-cs"/>
                    </a:endParaRPr>
                  </a:p>
                </p:txBody>
              </p:sp>
              <p:sp>
                <p:nvSpPr>
                  <p:cNvPr id="91151" name="Freeform 15"/>
                  <p:cNvSpPr>
                    <a:spLocks/>
                  </p:cNvSpPr>
                  <p:nvPr/>
                </p:nvSpPr>
                <p:spPr bwMode="auto">
                  <a:xfrm>
                    <a:off x="2425" y="1923"/>
                    <a:ext cx="146" cy="567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2F1311"/>
                      </a:solidFill>
                      <a:cs typeface="+mn-cs"/>
                    </a:endParaRPr>
                  </a:p>
                </p:txBody>
              </p:sp>
              <p:sp>
                <p:nvSpPr>
                  <p:cNvPr id="91152" name="Freeform 16"/>
                  <p:cNvSpPr>
                    <a:spLocks/>
                  </p:cNvSpPr>
                  <p:nvPr/>
                </p:nvSpPr>
                <p:spPr bwMode="auto">
                  <a:xfrm>
                    <a:off x="1910" y="1588"/>
                    <a:ext cx="389" cy="247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2F1311"/>
                      </a:solidFill>
                      <a:cs typeface="+mn-cs"/>
                    </a:endParaRPr>
                  </a:p>
                </p:txBody>
              </p:sp>
              <p:sp>
                <p:nvSpPr>
                  <p:cNvPr id="91153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4"/>
                    <a:ext cx="233" cy="378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/>
                    <a:ext uri="{AF507438-7753-43E0-B8FC-AC1667EBCBE1}"/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2F1311"/>
                      </a:solidFill>
                      <a:cs typeface="+mn-cs"/>
                    </a:endParaRPr>
                  </a:p>
                </p:txBody>
              </p:sp>
            </p:grpSp>
            <p:pic>
              <p:nvPicPr>
                <p:cNvPr id="468013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68014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68015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68016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68017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68018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68019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68020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467992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467993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67994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67995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67996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67997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67998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67999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68000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68001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68002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68003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68004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68005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68006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68007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68008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68009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68010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68011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sp>
          <p:nvSpPr>
            <p:cNvPr id="91182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91183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91184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91185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15" cstate="print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91186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15" cstate="print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91187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91188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91189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91190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 algn="ctr">
                <a:defRPr/>
              </a:pPr>
              <a:endParaRPr kumimoji="1"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91191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2F1311"/>
                </a:solidFill>
                <a:cs typeface="+mn-cs"/>
              </a:endParaRPr>
            </a:p>
          </p:txBody>
        </p:sp>
        <p:sp>
          <p:nvSpPr>
            <p:cNvPr id="91192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G0" fmla="+- 607 0 0"/>
                <a:gd name="G1" fmla="+- 21600 0 607"/>
                <a:gd name="G2" fmla="*/ 607 1 2"/>
                <a:gd name="G3" fmla="+- 21600 0 G2"/>
                <a:gd name="G4" fmla="+/ 607 21600 2"/>
                <a:gd name="G5" fmla="+/ G1 0 2"/>
                <a:gd name="G6" fmla="*/ 21600 21600 607"/>
                <a:gd name="G7" fmla="*/ G6 1 2"/>
                <a:gd name="G8" fmla="+- 21600 0 G7"/>
                <a:gd name="G9" fmla="*/ 21600 1 2"/>
                <a:gd name="G10" fmla="+- 607 0 G9"/>
                <a:gd name="G11" fmla="?: G10 G8 0"/>
                <a:gd name="G12" fmla="?: G10 G7 21600"/>
                <a:gd name="T0" fmla="*/ 21296 w 21600"/>
                <a:gd name="T1" fmla="*/ 10800 h 21600"/>
                <a:gd name="T2" fmla="*/ 10800 w 21600"/>
                <a:gd name="T3" fmla="*/ 21600 h 21600"/>
                <a:gd name="T4" fmla="*/ 304 w 21600"/>
                <a:gd name="T5" fmla="*/ 10800 h 21600"/>
                <a:gd name="T6" fmla="*/ 10800 w 21600"/>
                <a:gd name="T7" fmla="*/ 0 h 21600"/>
                <a:gd name="T8" fmla="*/ 2104 w 21600"/>
                <a:gd name="T9" fmla="*/ 2104 h 21600"/>
                <a:gd name="T10" fmla="*/ 19496 w 21600"/>
                <a:gd name="T11" fmla="*/ 19496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rot="10800000" vert="eaVert" wrap="none" anchor="ctr"/>
            <a:lstStyle/>
            <a:p>
              <a:pPr algn="ctr">
                <a:defRPr/>
              </a:pPr>
              <a:endParaRPr kumimoji="1" lang="ru-RU">
                <a:solidFill>
                  <a:srgbClr val="2F1311"/>
                </a:solidFill>
                <a:cs typeface="+mn-cs"/>
              </a:endParaRPr>
            </a:p>
          </p:txBody>
        </p:sp>
      </p:grpSp>
      <p:sp>
        <p:nvSpPr>
          <p:cNvPr id="467971" name="Rectangle 57"/>
          <p:cNvSpPr>
            <a:spLocks noGrp="1" noChangeArrowheads="1"/>
          </p:cNvSpPr>
          <p:nvPr>
            <p:ph type="title"/>
          </p:nvPr>
        </p:nvSpPr>
        <p:spPr bwMode="auto">
          <a:xfrm>
            <a:off x="219075" y="227013"/>
            <a:ext cx="7477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67972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3525" y="1598613"/>
            <a:ext cx="7386638" cy="449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91195" name="Rectangle 5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2050"/>
            <a:ext cx="178276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solidFill>
                  <a:srgbClr val="2F1311"/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1196" name="Rectangle 6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57425" y="6248400"/>
            <a:ext cx="3455988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>
                <a:solidFill>
                  <a:srgbClr val="2F1311"/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1197" name="Rectangle 6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867400" y="6248400"/>
            <a:ext cx="1755775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solidFill>
                  <a:srgbClr val="2F1311"/>
                </a:solidFill>
                <a:cs typeface="+mn-cs"/>
              </a:defRPr>
            </a:lvl1pPr>
          </a:lstStyle>
          <a:p>
            <a:pPr>
              <a:defRPr/>
            </a:pPr>
            <a:fld id="{67DEC8F8-EB96-46E9-9D9C-EFDE73EC13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58" r:id="rId1"/>
    <p:sldLayoutId id="2147485396" r:id="rId2"/>
    <p:sldLayoutId id="2147485395" r:id="rId3"/>
    <p:sldLayoutId id="2147485394" r:id="rId4"/>
    <p:sldLayoutId id="2147485393" r:id="rId5"/>
    <p:sldLayoutId id="2147485392" r:id="rId6"/>
    <p:sldLayoutId id="2147485391" r:id="rId7"/>
    <p:sldLayoutId id="2147485390" r:id="rId8"/>
    <p:sldLayoutId id="2147485389" r:id="rId9"/>
    <p:sldLayoutId id="2147485388" r:id="rId10"/>
    <p:sldLayoutId id="2147485387" r:id="rId11"/>
    <p:sldLayoutId id="2147485386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6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7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70000"/>
        <a:buBlip>
          <a:blip r:embed="rId18"/>
        </a:buBlip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DF9A1"/>
            </a:gs>
            <a:gs pos="100000">
              <a:schemeClr val="accent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243" name="Rectangle 57"/>
          <p:cNvSpPr>
            <a:spLocks noGrp="1" noChangeArrowheads="1"/>
          </p:cNvSpPr>
          <p:nvPr>
            <p:ph type="title"/>
          </p:nvPr>
        </p:nvSpPr>
        <p:spPr bwMode="auto">
          <a:xfrm>
            <a:off x="219075" y="227013"/>
            <a:ext cx="7477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50244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3525" y="1598613"/>
            <a:ext cx="7386638" cy="449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17" name="Rectangle 59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301625" y="6242050"/>
            <a:ext cx="1782763" cy="474663"/>
          </a:xfrm>
          <a:prstGeom prst="rect">
            <a:avLst/>
          </a:prstGeom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2F1311"/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8" name="Rectangle 6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57425" y="6248400"/>
            <a:ext cx="3455988" cy="474663"/>
          </a:xfrm>
          <a:prstGeom prst="rect">
            <a:avLst/>
          </a:prstGeom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2F1311"/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9" name="Rectangle 6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867400" y="6248400"/>
            <a:ext cx="1755775" cy="474663"/>
          </a:xfrm>
          <a:prstGeom prst="rect">
            <a:avLst/>
          </a:prstGeom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2F1311"/>
                </a:solidFill>
                <a:cs typeface="+mn-cs"/>
              </a:defRPr>
            </a:lvl1pPr>
          </a:lstStyle>
          <a:p>
            <a:pPr>
              <a:defRPr/>
            </a:pPr>
            <a:fld id="{7DDAD451-C0B5-45F6-980A-9A34DC3913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55" r:id="rId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3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4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70000"/>
        <a:buBlip>
          <a:blip r:embed="rId5"/>
        </a:buBlip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9160CD4-5790-4D61-9B00-018DE8342B6F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86F8A11-BA8B-42EF-BBC6-942DE1F60B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87" r:id="rId1"/>
    <p:sldLayoutId id="2147485286" r:id="rId2"/>
    <p:sldLayoutId id="2147485285" r:id="rId3"/>
    <p:sldLayoutId id="2147485284" r:id="rId4"/>
    <p:sldLayoutId id="2147485283" r:id="rId5"/>
    <p:sldLayoutId id="2147485282" r:id="rId6"/>
    <p:sldLayoutId id="2147485281" r:id="rId7"/>
    <p:sldLayoutId id="2147485280" r:id="rId8"/>
    <p:sldLayoutId id="2147485279" r:id="rId9"/>
    <p:sldLayoutId id="2147485278" r:id="rId10"/>
    <p:sldLayoutId id="214748527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560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A7775F3-B794-47F5-A83C-A05FE0FFCBE4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6635E24-EE69-45B6-8503-42CD768843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98" r:id="rId1"/>
    <p:sldLayoutId id="2147485297" r:id="rId2"/>
    <p:sldLayoutId id="2147485296" r:id="rId3"/>
    <p:sldLayoutId id="2147485295" r:id="rId4"/>
    <p:sldLayoutId id="2147485294" r:id="rId5"/>
    <p:sldLayoutId id="2147485293" r:id="rId6"/>
    <p:sldLayoutId id="2147485292" r:id="rId7"/>
    <p:sldLayoutId id="2147485291" r:id="rId8"/>
    <p:sldLayoutId id="2147485290" r:id="rId9"/>
    <p:sldLayoutId id="2147485289" r:id="rId10"/>
    <p:sldLayoutId id="214748528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3238" y="4986338"/>
            <a:ext cx="8183562" cy="1050925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7895" name="Текст 3"/>
          <p:cNvSpPr>
            <a:spLocks noGrp="1"/>
          </p:cNvSpPr>
          <p:nvPr>
            <p:ph type="body" idx="1"/>
          </p:nvPr>
        </p:nvSpPr>
        <p:spPr bwMode="auto">
          <a:xfrm>
            <a:off x="503238" y="530225"/>
            <a:ext cx="8183562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  <a:cs typeface="+mn-cs"/>
              </a:defRPr>
            </a:lvl1pPr>
            <a:extLst/>
          </a:lstStyle>
          <a:p>
            <a:pPr>
              <a:defRPr/>
            </a:pPr>
            <a:fld id="{A05A3FD4-5DDB-4C4F-A5E8-3171CA9AF058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663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  <a:cs typeface="+mn-cs"/>
              </a:defRPr>
            </a:lvl1pPr>
            <a:extLst/>
          </a:lstStyle>
          <a:p>
            <a:pPr>
              <a:defRPr/>
            </a:pPr>
            <a:fld id="{42D9C7A8-9925-4C71-8ACA-EBA43D7B6A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97" r:id="rId1"/>
    <p:sldLayoutId id="2147485305" r:id="rId2"/>
    <p:sldLayoutId id="2147485398" r:id="rId3"/>
    <p:sldLayoutId id="2147485304" r:id="rId4"/>
    <p:sldLayoutId id="2147485303" r:id="rId5"/>
    <p:sldLayoutId id="2147485302" r:id="rId6"/>
    <p:sldLayoutId id="2147485399" r:id="rId7"/>
    <p:sldLayoutId id="2147485301" r:id="rId8"/>
    <p:sldLayoutId id="2147485400" r:id="rId9"/>
    <p:sldLayoutId id="2147485300" r:id="rId10"/>
    <p:sldLayoutId id="214748529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rgbClr val="FF8D3E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9pPr>
      <a:extLst/>
    </p:titleStyle>
    <p:bodyStyle>
      <a:lvl1pPr marL="265113" indent="-265113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00025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itchFamily="34" charset="0"/>
        <a:buChar char="◦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5813" indent="-182563" algn="l" rtl="0" eaLnBrk="0" fontAlgn="base" hangingPunct="0">
        <a:spcBef>
          <a:spcPts val="250"/>
        </a:spcBef>
        <a:spcAft>
          <a:spcPct val="0"/>
        </a:spcAft>
        <a:buClr>
          <a:srgbClr val="ED3742"/>
        </a:buClr>
        <a:buSzPct val="100000"/>
        <a:buFont typeface="Wingdings 2" pitchFamily="18" charset="2"/>
        <a:buChar char="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3938" indent="-182563" algn="l" rtl="0" eaLnBrk="0" fontAlgn="base" hangingPunct="0">
        <a:spcBef>
          <a:spcPts val="225"/>
        </a:spcBef>
        <a:spcAft>
          <a:spcPct val="0"/>
        </a:spcAft>
        <a:buClr>
          <a:srgbClr val="ED3742"/>
        </a:buClr>
        <a:buSzPct val="112000"/>
        <a:buFont typeface="Verdana" pitchFamily="34" charset="0"/>
        <a:buChar char="◦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7" descr="window3.pn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018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371600" y="2057400"/>
            <a:ext cx="64008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44029BCC-718F-4DB5-B575-47DF23460E78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438" y="63642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C5649BFD-8E68-4E60-9F94-30D2C57AB3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01" r:id="rId1"/>
    <p:sldLayoutId id="2147485402" r:id="rId2"/>
    <p:sldLayoutId id="2147485403" r:id="rId3"/>
    <p:sldLayoutId id="2147485404" r:id="rId4"/>
    <p:sldLayoutId id="2147485405" r:id="rId5"/>
    <p:sldLayoutId id="2147485406" r:id="rId6"/>
    <p:sldLayoutId id="2147485309" r:id="rId7"/>
    <p:sldLayoutId id="2147485308" r:id="rId8"/>
    <p:sldLayoutId id="2147485407" r:id="rId9"/>
    <p:sldLayoutId id="2147485307" r:id="rId10"/>
    <p:sldLayoutId id="214748530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kern="1200" cap="all" spc="3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onstant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onstant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onstant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onstantia" pitchFamily="18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61595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Font typeface="Wingdings" pitchFamily="2" charset="2"/>
        <a:buChar char="v"/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7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ltGray">
          <a:xfrm>
            <a:off x="0" y="0"/>
            <a:ext cx="9145588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8382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2057400"/>
            <a:ext cx="7924800" cy="406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D3441F2-C49D-41AD-B950-B96FC7D0FF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408" r:id="rId1"/>
    <p:sldLayoutId id="2147485409" r:id="rId2"/>
    <p:sldLayoutId id="2147485410" r:id="rId3"/>
    <p:sldLayoutId id="2147485411" r:id="rId4"/>
    <p:sldLayoutId id="2147485412" r:id="rId5"/>
    <p:sldLayoutId id="2147485413" r:id="rId6"/>
    <p:sldLayoutId id="2147485414" r:id="rId7"/>
    <p:sldLayoutId id="2147485312" r:id="rId8"/>
    <p:sldLayoutId id="2147485415" r:id="rId9"/>
    <p:sldLayoutId id="2147485311" r:id="rId10"/>
    <p:sldLayoutId id="2147485310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 build="p">
        <p:tmplLst>
          <p:tmpl lvl="1">
            <p:tnLst>
              <p:par>
                <p:cTn presetID="56" presetClass="entr" presetSubtype="0" fill="hold" nodeType="click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by="(-#ppt_w*2)" calcmode="lin" valueType="num">
                      <p:cBhvr rctx="PPT">
                        <p:cTn dur="500" autoRev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</p:anim>
                    <p:anim by="(#ppt_w*0.50)" calcmode="lin" valueType="num">
                      <p:cBhvr>
                        <p:cTn dur="500" decel="50000" autoRev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</p:anim>
                    <p:anim from="(-#ppt_h/2)" to="(#ppt_y)" calcmode="lin" valueType="num">
                      <p:cBhvr>
                        <p:cTn dur="1000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</p:anim>
                    <p:animRot by="21600000">
                      <p:cBhvr>
                        <p:cTn dur="1000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r</p:attrName>
                        </p:attrNameLst>
                      </p:cBhvr>
                    </p:animRot>
                  </p:childTnLst>
                </p:cTn>
              </p:par>
            </p:tnLst>
          </p:tmpl>
          <p:tmpl lvl="2">
            <p:tnLst>
              <p:par>
                <p:cTn presetID="56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by="(-#ppt_w*2)" calcmode="lin" valueType="num">
                      <p:cBhvr rctx="PPT">
                        <p:cTn dur="500" autoRev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</p:anim>
                    <p:anim by="(#ppt_w*0.50)" calcmode="lin" valueType="num">
                      <p:cBhvr>
                        <p:cTn dur="500" decel="50000" autoRev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</p:anim>
                    <p:anim from="(-#ppt_h/2)" to="(#ppt_y)" calcmode="lin" valueType="num">
                      <p:cBhvr>
                        <p:cTn dur="1000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</p:anim>
                    <p:animRot by="21600000">
                      <p:cBhvr>
                        <p:cTn dur="1000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r</p:attrName>
                        </p:attrNameLst>
                      </p:cBhvr>
                    </p:animRot>
                  </p:childTnLst>
                </p:cTn>
              </p:par>
            </p:tnLst>
          </p:tmpl>
          <p:tmpl lvl="3">
            <p:tnLst>
              <p:par>
                <p:cTn presetID="56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by="(-#ppt_w*2)" calcmode="lin" valueType="num">
                      <p:cBhvr rctx="PPT">
                        <p:cTn dur="500" autoRev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</p:anim>
                    <p:anim by="(#ppt_w*0.50)" calcmode="lin" valueType="num">
                      <p:cBhvr>
                        <p:cTn dur="500" decel="50000" autoRev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</p:anim>
                    <p:anim from="(-#ppt_h/2)" to="(#ppt_y)" calcmode="lin" valueType="num">
                      <p:cBhvr>
                        <p:cTn dur="1000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</p:anim>
                    <p:animRot by="21600000">
                      <p:cBhvr>
                        <p:cTn dur="1000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r</p:attrName>
                        </p:attrNameLst>
                      </p:cBhvr>
                    </p:animRot>
                  </p:childTnLst>
                </p:cTn>
              </p:par>
            </p:tnLst>
          </p:tmpl>
          <p:tmpl lvl="4">
            <p:tnLst>
              <p:par>
                <p:cTn presetID="56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by="(-#ppt_w*2)" calcmode="lin" valueType="num">
                      <p:cBhvr rctx="PPT">
                        <p:cTn dur="500" autoRev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</p:anim>
                    <p:anim by="(#ppt_w*0.50)" calcmode="lin" valueType="num">
                      <p:cBhvr>
                        <p:cTn dur="500" decel="50000" autoRev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</p:anim>
                    <p:anim from="(-#ppt_h/2)" to="(#ppt_y)" calcmode="lin" valueType="num">
                      <p:cBhvr>
                        <p:cTn dur="1000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</p:anim>
                    <p:animRot by="21600000">
                      <p:cBhvr>
                        <p:cTn dur="1000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r</p:attrName>
                        </p:attrNameLst>
                      </p:cBhvr>
                    </p:animRot>
                  </p:childTnLst>
                </p:cTn>
              </p:par>
            </p:tnLst>
          </p:tmpl>
          <p:tmpl lvl="5">
            <p:tnLst>
              <p:par>
                <p:cTn presetID="56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by="(-#ppt_w*2)" calcmode="lin" valueType="num">
                      <p:cBhvr rctx="PPT">
                        <p:cTn dur="500" autoRev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</p:anim>
                    <p:anim by="(#ppt_w*0.50)" calcmode="lin" valueType="num">
                      <p:cBhvr>
                        <p:cTn dur="500" decel="50000" autoRev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</p:anim>
                    <p:anim from="(-#ppt_h/2)" to="(#ppt_y)" calcmode="lin" valueType="num">
                      <p:cBhvr>
                        <p:cTn dur="1000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</p:anim>
                    <p:animRot by="21600000">
                      <p:cBhvr>
                        <p:cTn dur="1000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r</p:attrName>
                        </p:attrNameLst>
                      </p:cBhvr>
                    </p:animRo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315395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9225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9226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9227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9228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 useBgFill="1">
          <p:nvSpPr>
            <p:cNvPr id="9229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sp>
        <p:nvSpPr>
          <p:cNvPr id="31539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073E87"/>
                </a:solidFill>
                <a:cs typeface="+mn-cs"/>
              </a:defRPr>
            </a:lvl1pPr>
          </a:lstStyle>
          <a:p>
            <a:pPr>
              <a:defRPr/>
            </a:pPr>
            <a:fld id="{C7E60684-51C6-448B-9E9D-3C3C02030535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073E87"/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73E87"/>
                </a:solidFill>
                <a:cs typeface="+mn-cs"/>
              </a:defRPr>
            </a:lvl1pPr>
          </a:lstStyle>
          <a:p>
            <a:pPr>
              <a:defRPr/>
            </a:pPr>
            <a:fld id="{71CD1883-98C9-4192-ADB0-33DD5E9888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1540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16" r:id="rId1"/>
    <p:sldLayoutId id="2147485317" r:id="rId2"/>
    <p:sldLayoutId id="2147485417" r:id="rId3"/>
    <p:sldLayoutId id="2147485316" r:id="rId4"/>
    <p:sldLayoutId id="2147485315" r:id="rId5"/>
    <p:sldLayoutId id="2147485314" r:id="rId6"/>
    <p:sldLayoutId id="2147485418" r:id="rId7"/>
    <p:sldLayoutId id="2147485419" r:id="rId8"/>
    <p:sldLayoutId id="2147485420" r:id="rId9"/>
    <p:sldLayoutId id="2147485313" r:id="rId10"/>
    <p:sldLayoutId id="214748542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0243" name="Полилиния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3802505 w 5591"/>
              <a:gd name="T3" fmla="*/ 0 h 588"/>
              <a:gd name="T4" fmla="*/ 3802505 w 5591"/>
              <a:gd name="T5" fmla="*/ 838200 h 588"/>
              <a:gd name="T6" fmla="*/ 31688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>
              <a:defRPr/>
            </a:pPr>
            <a:endParaRPr lang="ru-RU">
              <a:cs typeface="+mn-cs"/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2768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cs typeface="+mn-cs"/>
              </a:defRPr>
            </a:lvl1pPr>
            <a:extLst/>
          </a:lstStyle>
          <a:p>
            <a:pPr>
              <a:defRPr/>
            </a:pPr>
            <a:fld id="{6E40BC5F-C99E-4937-A953-1521BBEF2036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  <a:cs typeface="+mn-cs"/>
              </a:defRPr>
            </a:lvl1pPr>
            <a:extLst/>
          </a:lstStyle>
          <a:p>
            <a:pPr>
              <a:defRPr/>
            </a:pPr>
            <a:fld id="{136399A7-73FB-4DCC-A713-90C560523D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22" r:id="rId1"/>
    <p:sldLayoutId id="2147485321" r:id="rId2"/>
    <p:sldLayoutId id="2147485423" r:id="rId3"/>
    <p:sldLayoutId id="2147485424" r:id="rId4"/>
    <p:sldLayoutId id="2147485425" r:id="rId5"/>
    <p:sldLayoutId id="2147485426" r:id="rId6"/>
    <p:sldLayoutId id="2147485320" r:id="rId7"/>
    <p:sldLayoutId id="2147485427" r:id="rId8"/>
    <p:sldLayoutId id="2147485428" r:id="rId9"/>
    <p:sldLayoutId id="2147485319" r:id="rId10"/>
    <p:sldLayoutId id="214748531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3998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BE8ABA0C-75A4-4D30-8ED1-918D3D47B75C}" type="datetimeFigureOut">
              <a:rPr lang="ru-RU"/>
              <a:pPr>
                <a:defRPr/>
              </a:pPr>
              <a:t>26.03.2017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9269C374-4411-4D8F-9226-7BB45A78E3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29" r:id="rId1"/>
    <p:sldLayoutId id="2147485329" r:id="rId2"/>
    <p:sldLayoutId id="2147485430" r:id="rId3"/>
    <p:sldLayoutId id="2147485328" r:id="rId4"/>
    <p:sldLayoutId id="2147485327" r:id="rId5"/>
    <p:sldLayoutId id="2147485326" r:id="rId6"/>
    <p:sldLayoutId id="2147485325" r:id="rId7"/>
    <p:sldLayoutId id="2147485324" r:id="rId8"/>
    <p:sldLayoutId id="2147485431" r:id="rId9"/>
    <p:sldLayoutId id="2147485323" r:id="rId10"/>
    <p:sldLayoutId id="2147485322" r:id="rId11"/>
  </p:sldLayoutIdLst>
  <p:timing>
    <p:tnLst>
      <p:par>
        <p:cTn id="1" dur="indefinite" restart="never" nodeType="tmRoot"/>
      </p:par>
    </p:tnLst>
  </p:timing>
  <p:txStyles>
    <p:titleStyle>
      <a:lvl1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23.xml"/><Relationship Id="rId1" Type="http://schemas.openxmlformats.org/officeDocument/2006/relationships/slideLayout" Target="../slideLayouts/slideLayout13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3.png"/><Relationship Id="rId4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13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13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" Target="slide23.xml"/><Relationship Id="rId1" Type="http://schemas.openxmlformats.org/officeDocument/2006/relationships/slideLayout" Target="../slideLayouts/slideLayout14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23.xml"/><Relationship Id="rId1" Type="http://schemas.openxmlformats.org/officeDocument/2006/relationships/slideLayout" Target="../slideLayouts/slideLayout15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3.xml"/><Relationship Id="rId1" Type="http://schemas.openxmlformats.org/officeDocument/2006/relationships/slideLayout" Target="../slideLayouts/slideLayout170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13" Type="http://schemas.openxmlformats.org/officeDocument/2006/relationships/slide" Target="slide5.xml"/><Relationship Id="rId18" Type="http://schemas.openxmlformats.org/officeDocument/2006/relationships/slide" Target="slide10.xml"/><Relationship Id="rId3" Type="http://schemas.openxmlformats.org/officeDocument/2006/relationships/slide" Target="slide11.xml"/><Relationship Id="rId21" Type="http://schemas.openxmlformats.org/officeDocument/2006/relationships/slide" Target="slide23.xml"/><Relationship Id="rId7" Type="http://schemas.openxmlformats.org/officeDocument/2006/relationships/slide" Target="slide15.xml"/><Relationship Id="rId12" Type="http://schemas.openxmlformats.org/officeDocument/2006/relationships/slide" Target="slide4.xml"/><Relationship Id="rId17" Type="http://schemas.openxmlformats.org/officeDocument/2006/relationships/slide" Target="slide9.xml"/><Relationship Id="rId25" Type="http://schemas.openxmlformats.org/officeDocument/2006/relationships/slide" Target="slide28.xml"/><Relationship Id="rId2" Type="http://schemas.openxmlformats.org/officeDocument/2006/relationships/slide" Target="slide27.xml"/><Relationship Id="rId16" Type="http://schemas.openxmlformats.org/officeDocument/2006/relationships/slide" Target="slide8.xml"/><Relationship Id="rId20" Type="http://schemas.openxmlformats.org/officeDocument/2006/relationships/slide" Target="slide2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4.xml"/><Relationship Id="rId11" Type="http://schemas.openxmlformats.org/officeDocument/2006/relationships/slide" Target="slide3.xml"/><Relationship Id="rId24" Type="http://schemas.openxmlformats.org/officeDocument/2006/relationships/slide" Target="slide26.xml"/><Relationship Id="rId5" Type="http://schemas.openxmlformats.org/officeDocument/2006/relationships/slide" Target="slide13.xml"/><Relationship Id="rId15" Type="http://schemas.openxmlformats.org/officeDocument/2006/relationships/slide" Target="slide7.xml"/><Relationship Id="rId23" Type="http://schemas.openxmlformats.org/officeDocument/2006/relationships/slide" Target="slide25.xml"/><Relationship Id="rId10" Type="http://schemas.openxmlformats.org/officeDocument/2006/relationships/slide" Target="slide18.xml"/><Relationship Id="rId19" Type="http://schemas.openxmlformats.org/officeDocument/2006/relationships/slide" Target="slide19.xml"/><Relationship Id="rId4" Type="http://schemas.openxmlformats.org/officeDocument/2006/relationships/slide" Target="slide12.xml"/><Relationship Id="rId9" Type="http://schemas.openxmlformats.org/officeDocument/2006/relationships/slide" Target="slide17.xml"/><Relationship Id="rId14" Type="http://schemas.openxmlformats.org/officeDocument/2006/relationships/slide" Target="slide6.xml"/><Relationship Id="rId22" Type="http://schemas.openxmlformats.org/officeDocument/2006/relationships/slide" Target="slide2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18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" Target="slide28.xml"/><Relationship Id="rId13" Type="http://schemas.openxmlformats.org/officeDocument/2006/relationships/slide" Target="slide38.xml"/><Relationship Id="rId3" Type="http://schemas.openxmlformats.org/officeDocument/2006/relationships/slide" Target="slide33.xml"/><Relationship Id="rId7" Type="http://schemas.openxmlformats.org/officeDocument/2006/relationships/slide" Target="slide35.xml"/><Relationship Id="rId12" Type="http://schemas.openxmlformats.org/officeDocument/2006/relationships/slide" Target="slide32.xml"/><Relationship Id="rId2" Type="http://schemas.openxmlformats.org/officeDocument/2006/relationships/slide" Target="slide43.xml"/><Relationship Id="rId1" Type="http://schemas.openxmlformats.org/officeDocument/2006/relationships/slideLayout" Target="../slideLayouts/slideLayout13.xml"/><Relationship Id="rId6" Type="http://schemas.openxmlformats.org/officeDocument/2006/relationships/slide" Target="slide41.xml"/><Relationship Id="rId11" Type="http://schemas.openxmlformats.org/officeDocument/2006/relationships/slide" Target="slide31.xml"/><Relationship Id="rId5" Type="http://schemas.openxmlformats.org/officeDocument/2006/relationships/slide" Target="slide40.xml"/><Relationship Id="rId15" Type="http://schemas.openxmlformats.org/officeDocument/2006/relationships/slide" Target="slide42.xml"/><Relationship Id="rId10" Type="http://schemas.openxmlformats.org/officeDocument/2006/relationships/slide" Target="slide30.xml"/><Relationship Id="rId4" Type="http://schemas.openxmlformats.org/officeDocument/2006/relationships/slide" Target="slide34.xml"/><Relationship Id="rId9" Type="http://schemas.openxmlformats.org/officeDocument/2006/relationships/slide" Target="slide29.xml"/><Relationship Id="rId14" Type="http://schemas.openxmlformats.org/officeDocument/2006/relationships/slide" Target="slide3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" Target="slide27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" Target="slide27.xml"/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13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" Target="slide27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" Target="slide27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" Target="slide27.xml"/><Relationship Id="rId1" Type="http://schemas.openxmlformats.org/officeDocument/2006/relationships/slideLayout" Target="../slideLayouts/slideLayout13.xml"/><Relationship Id="rId4" Type="http://schemas.openxmlformats.org/officeDocument/2006/relationships/slide" Target="slide2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" Target="slide27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" Target="slide27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" Target="slide27.xml"/><Relationship Id="rId1" Type="http://schemas.openxmlformats.org/officeDocument/2006/relationships/slideLayout" Target="../slideLayouts/slideLayout13.xml"/><Relationship Id="rId5" Type="http://schemas.openxmlformats.org/officeDocument/2006/relationships/slide" Target="slide2.xml"/><Relationship Id="rId4" Type="http://schemas.openxmlformats.org/officeDocument/2006/relationships/image" Target="../media/image3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" Target="slide27.xml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" Target="slide27.xml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" Target="slide27.xml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" Target="slide27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13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" Target="slide27.xml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" Target="slide27.xml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" Target="slide2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2.png"/><Relationship Id="rId4" Type="http://schemas.openxmlformats.org/officeDocument/2006/relationships/slide" Target="slide65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slide" Target="slide44.xml"/><Relationship Id="rId13" Type="http://schemas.openxmlformats.org/officeDocument/2006/relationships/slide" Target="slide54.xml"/><Relationship Id="rId3" Type="http://schemas.openxmlformats.org/officeDocument/2006/relationships/slide" Target="slide49.xml"/><Relationship Id="rId7" Type="http://schemas.openxmlformats.org/officeDocument/2006/relationships/slide" Target="slide53.xml"/><Relationship Id="rId12" Type="http://schemas.openxmlformats.org/officeDocument/2006/relationships/slide" Target="slide48.xml"/><Relationship Id="rId17" Type="http://schemas.openxmlformats.org/officeDocument/2006/relationships/slide" Target="slide76.xml"/><Relationship Id="rId2" Type="http://schemas.openxmlformats.org/officeDocument/2006/relationships/slide" Target="slide59.xml"/><Relationship Id="rId16" Type="http://schemas.openxmlformats.org/officeDocument/2006/relationships/slide" Target="slide75.xml"/><Relationship Id="rId1" Type="http://schemas.openxmlformats.org/officeDocument/2006/relationships/slideLayout" Target="../slideLayouts/slideLayout24.xml"/><Relationship Id="rId6" Type="http://schemas.openxmlformats.org/officeDocument/2006/relationships/slide" Target="slide52.xml"/><Relationship Id="rId11" Type="http://schemas.openxmlformats.org/officeDocument/2006/relationships/slide" Target="slide47.xml"/><Relationship Id="rId5" Type="http://schemas.openxmlformats.org/officeDocument/2006/relationships/slide" Target="slide51.xml"/><Relationship Id="rId15" Type="http://schemas.openxmlformats.org/officeDocument/2006/relationships/slide" Target="slide56.xml"/><Relationship Id="rId10" Type="http://schemas.openxmlformats.org/officeDocument/2006/relationships/slide" Target="slide46.xml"/><Relationship Id="rId4" Type="http://schemas.openxmlformats.org/officeDocument/2006/relationships/slide" Target="slide50.xml"/><Relationship Id="rId9" Type="http://schemas.openxmlformats.org/officeDocument/2006/relationships/slide" Target="slide45.xml"/><Relationship Id="rId14" Type="http://schemas.openxmlformats.org/officeDocument/2006/relationships/slide" Target="slide5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" Target="slide43.xml"/><Relationship Id="rId1" Type="http://schemas.openxmlformats.org/officeDocument/2006/relationships/slideLayout" Target="../slideLayouts/slideLayout2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" Target="slide43.xml"/><Relationship Id="rId1" Type="http://schemas.openxmlformats.org/officeDocument/2006/relationships/slideLayout" Target="../slideLayouts/slideLayout2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" Target="slide43.xml"/><Relationship Id="rId1" Type="http://schemas.openxmlformats.org/officeDocument/2006/relationships/slideLayout" Target="../slideLayouts/slideLayout2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" Target="slide43.xml"/><Relationship Id="rId1" Type="http://schemas.openxmlformats.org/officeDocument/2006/relationships/slideLayout" Target="../slideLayouts/slideLayout2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" Target="slide43.xml"/><Relationship Id="rId1" Type="http://schemas.openxmlformats.org/officeDocument/2006/relationships/slideLayout" Target="../slideLayouts/slideLayout2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" Target="slide43.xml"/><Relationship Id="rId1" Type="http://schemas.openxmlformats.org/officeDocument/2006/relationships/slideLayout" Target="../slideLayouts/slideLayout24.xml"/><Relationship Id="rId4" Type="http://schemas.openxmlformats.org/officeDocument/2006/relationships/slide" Target="slide2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13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3.png"/><Relationship Id="rId4" Type="http://schemas.openxmlformats.org/officeDocument/2006/relationships/slide" Target="slide4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" Target="slide43.xml"/><Relationship Id="rId1" Type="http://schemas.openxmlformats.org/officeDocument/2006/relationships/slideLayout" Target="../slideLayouts/slideLayout2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" Target="slide43.xml"/><Relationship Id="rId1" Type="http://schemas.openxmlformats.org/officeDocument/2006/relationships/slideLayout" Target="../slideLayouts/slideLayout2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" Target="slide43.xml"/><Relationship Id="rId1" Type="http://schemas.openxmlformats.org/officeDocument/2006/relationships/slideLayout" Target="../slideLayouts/slideLayout2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" Target="slide43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4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" Target="slide43.xml"/><Relationship Id="rId1" Type="http://schemas.openxmlformats.org/officeDocument/2006/relationships/slideLayout" Target="../slideLayouts/slideLayout2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" Target="slide43.xml"/><Relationship Id="rId1" Type="http://schemas.openxmlformats.org/officeDocument/2006/relationships/slideLayout" Target="../slideLayouts/slideLayout2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" Target="slide43.xml"/><Relationship Id="rId1" Type="http://schemas.openxmlformats.org/officeDocument/2006/relationships/slideLayout" Target="../slideLayouts/slideLayout2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" Target="slide75.xml"/><Relationship Id="rId1" Type="http://schemas.openxmlformats.org/officeDocument/2006/relationships/slideLayout" Target="../slideLayouts/slideLayout2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13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slide" Target="slide61.xml"/><Relationship Id="rId1" Type="http://schemas.openxmlformats.org/officeDocument/2006/relationships/slideLayout" Target="../slideLayouts/slideLayout5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" Target="slide62.xm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slide" Target="slide74.xml"/><Relationship Id="rId1" Type="http://schemas.openxmlformats.org/officeDocument/2006/relationships/slideLayout" Target="../slideLayouts/slideLayout7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2" Type="http://schemas.openxmlformats.org/officeDocument/2006/relationships/slide" Target="slide64.xml"/><Relationship Id="rId1" Type="http://schemas.openxmlformats.org/officeDocument/2006/relationships/slideLayout" Target="../slideLayouts/slideLayout7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slide" Target="slide74.xml"/><Relationship Id="rId1" Type="http://schemas.openxmlformats.org/officeDocument/2006/relationships/slideLayout" Target="../slideLayouts/slideLayout95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slide" Target="slide27.xml"/><Relationship Id="rId1" Type="http://schemas.openxmlformats.org/officeDocument/2006/relationships/slideLayout" Target="../slideLayouts/slideLayout5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slide" Target="slide67.xml"/><Relationship Id="rId1" Type="http://schemas.openxmlformats.org/officeDocument/2006/relationships/slideLayout" Target="../slideLayouts/slideLayout106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slide" Target="slide68.xml"/><Relationship Id="rId1" Type="http://schemas.openxmlformats.org/officeDocument/2006/relationships/slideLayout" Target="../slideLayouts/slideLayout11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slide" Target="slide27.xml"/><Relationship Id="rId1" Type="http://schemas.openxmlformats.org/officeDocument/2006/relationships/slideLayout" Target="../slideLayouts/slideLayout128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23.xml"/><Relationship Id="rId1" Type="http://schemas.openxmlformats.org/officeDocument/2006/relationships/slideLayout" Target="../slideLayouts/slideLayout134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" Target="slide71.xml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84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" Target="slide72.xml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84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84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84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" Target="slide75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slide" Target="slide76.xml"/><Relationship Id="rId1" Type="http://schemas.openxmlformats.org/officeDocument/2006/relationships/slideLayout" Target="../slideLayouts/slideLayout6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23.xml"/><Relationship Id="rId1" Type="http://schemas.openxmlformats.org/officeDocument/2006/relationships/slideLayout" Target="../slideLayouts/slideLayout13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23.xml"/><Relationship Id="rId1" Type="http://schemas.openxmlformats.org/officeDocument/2006/relationships/slideLayout" Target="../slideLayouts/slideLayout1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3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482306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48230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96875" y="-239713"/>
            <a:ext cx="9540875" cy="7097713"/>
          </a:xfrm>
          <a:prstGeom prst="rect">
            <a:avLst/>
          </a:prstGeom>
          <a:noFill/>
          <a:ln w="19050" cap="rnd">
            <a:solidFill>
              <a:schemeClr val="tx1"/>
            </a:solidFill>
            <a:prstDash val="sysDot"/>
            <a:miter lim="800000"/>
            <a:headEnd/>
            <a:tailEnd/>
          </a:ln>
        </p:spPr>
      </p:pic>
      <p:sp>
        <p:nvSpPr>
          <p:cNvPr id="482310" name="TextBox 1"/>
          <p:cNvSpPr txBox="1">
            <a:spLocks noChangeArrowheads="1"/>
          </p:cNvSpPr>
          <p:nvPr/>
        </p:nvSpPr>
        <p:spPr bwMode="auto">
          <a:xfrm>
            <a:off x="1377950" y="4437063"/>
            <a:ext cx="6794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/>
              <a:t>              </a:t>
            </a:r>
          </a:p>
        </p:txBody>
      </p:sp>
      <p:sp>
        <p:nvSpPr>
          <p:cNvPr id="482313" name="Rectangle 9"/>
          <p:cNvSpPr>
            <a:spLocks noChangeArrowheads="1"/>
          </p:cNvSpPr>
          <p:nvPr/>
        </p:nvSpPr>
        <p:spPr bwMode="auto">
          <a:xfrm>
            <a:off x="3132138" y="1262063"/>
            <a:ext cx="31591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600" b="1">
                <a:solidFill>
                  <a:schemeClr val="bg1"/>
                </a:solidFill>
              </a:rPr>
              <a:t>Эрудит - шоу</a:t>
            </a:r>
          </a:p>
        </p:txBody>
      </p:sp>
      <p:sp>
        <p:nvSpPr>
          <p:cNvPr id="482314" name="WordArt 10"/>
          <p:cNvSpPr>
            <a:spLocks noChangeArrowheads="1" noChangeShapeType="1" noTextEdit="1"/>
          </p:cNvSpPr>
          <p:nvPr/>
        </p:nvSpPr>
        <p:spPr bwMode="auto">
          <a:xfrm>
            <a:off x="1835150" y="765175"/>
            <a:ext cx="4968875" cy="2160588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/>
            <a:endParaRPr lang="ru-RU" sz="3600" kern="10" dirty="0">
              <a:ln w="9525">
                <a:solidFill>
                  <a:srgbClr val="0000FF"/>
                </a:solidFill>
                <a:round/>
                <a:headEnd/>
                <a:tailEnd/>
              </a:ln>
              <a:solidFill>
                <a:schemeClr val="hlink"/>
              </a:solidFill>
              <a:latin typeface="Arial"/>
              <a:cs typeface="Arial"/>
            </a:endParaRPr>
          </a:p>
        </p:txBody>
      </p:sp>
      <p:sp>
        <p:nvSpPr>
          <p:cNvPr id="482316" name="WordArt 12"/>
          <p:cNvSpPr>
            <a:spLocks noChangeArrowheads="1" noChangeShapeType="1" noTextEdit="1"/>
          </p:cNvSpPr>
          <p:nvPr/>
        </p:nvSpPr>
        <p:spPr bwMode="auto">
          <a:xfrm>
            <a:off x="1547813" y="548680"/>
            <a:ext cx="5545137" cy="487104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"/>
                <a:cs typeface="Arial"/>
              </a:rPr>
              <a:t>Математика, </a:t>
            </a:r>
          </a:p>
          <a:p>
            <a:pPr algn="ctr"/>
            <a:r>
              <a:rPr lang="ru-RU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"/>
                <a:cs typeface="Arial"/>
              </a:rPr>
              <a:t>физика и </a:t>
            </a:r>
          </a:p>
          <a:p>
            <a:pPr algn="ctr"/>
            <a:r>
              <a:rPr lang="ru-RU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"/>
                <a:cs typeface="Arial"/>
              </a:rPr>
              <a:t>информатика </a:t>
            </a:r>
          </a:p>
          <a:p>
            <a:pPr algn="ctr"/>
            <a:r>
              <a:rPr lang="ru-RU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"/>
                <a:cs typeface="Arial"/>
              </a:rPr>
              <a:t>в шутку и</a:t>
            </a:r>
          </a:p>
          <a:p>
            <a:pPr algn="ctr"/>
            <a:r>
              <a:rPr lang="ru-RU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"/>
                <a:cs typeface="Arial"/>
              </a:rPr>
              <a:t> в серьёз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013" y="101600"/>
            <a:ext cx="8229600" cy="692150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36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Физика 80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692150"/>
            <a:ext cx="6985000" cy="280828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b="1" smtClean="0">
                <a:solidFill>
                  <a:srgbClr val="006600"/>
                </a:solidFill>
              </a:rPr>
              <a:t>   </a:t>
            </a:r>
            <a:r>
              <a:rPr lang="ru-RU" altLang="ru-RU" sz="3600" b="1" smtClean="0">
                <a:solidFill>
                  <a:srgbClr val="006600"/>
                </a:solidFill>
              </a:rPr>
              <a:t>Почему пловцы, бросаясь в воду, выставляют вперед сложенные вместе руки?</a:t>
            </a:r>
          </a:p>
        </p:txBody>
      </p:sp>
      <p:sp>
        <p:nvSpPr>
          <p:cNvPr id="491523" name="Text Box 4"/>
          <p:cNvSpPr txBox="1">
            <a:spLocks noChangeArrowheads="1"/>
          </p:cNvSpPr>
          <p:nvPr/>
        </p:nvSpPr>
        <p:spPr bwMode="auto">
          <a:xfrm>
            <a:off x="663575" y="1289050"/>
            <a:ext cx="1460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altLang="ru-RU">
              <a:solidFill>
                <a:srgbClr val="2F1311"/>
              </a:solidFill>
            </a:endParaRPr>
          </a:p>
        </p:txBody>
      </p:sp>
      <p:sp>
        <p:nvSpPr>
          <p:cNvPr id="61445" name="Text Box 5"/>
          <p:cNvSpPr txBox="1">
            <a:spLocks noChangeArrowheads="1"/>
          </p:cNvSpPr>
          <p:nvPr/>
        </p:nvSpPr>
        <p:spPr bwMode="auto">
          <a:xfrm>
            <a:off x="179388" y="4292600"/>
            <a:ext cx="12588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altLang="ru-RU" sz="24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+mn-cs"/>
              </a:rPr>
              <a:t>Ответ:</a:t>
            </a:r>
          </a:p>
        </p:txBody>
      </p:sp>
      <p:sp>
        <p:nvSpPr>
          <p:cNvPr id="61446" name="Text Box 6"/>
          <p:cNvSpPr txBox="1">
            <a:spLocks noChangeArrowheads="1"/>
          </p:cNvSpPr>
          <p:nvPr/>
        </p:nvSpPr>
        <p:spPr bwMode="auto">
          <a:xfrm>
            <a:off x="179388" y="4941888"/>
            <a:ext cx="734536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altLang="ru-RU" sz="2800" b="1">
                <a:solidFill>
                  <a:srgbClr val="FF0066"/>
                </a:solidFill>
              </a:rPr>
              <a:t>Для лучшей обтекаемости тела. </a:t>
            </a:r>
          </a:p>
        </p:txBody>
      </p:sp>
      <p:sp>
        <p:nvSpPr>
          <p:cNvPr id="61448" name="Text Box 8"/>
          <p:cNvSpPr txBox="1">
            <a:spLocks noChangeArrowheads="1"/>
          </p:cNvSpPr>
          <p:nvPr/>
        </p:nvSpPr>
        <p:spPr bwMode="auto">
          <a:xfrm>
            <a:off x="6588125" y="5949950"/>
            <a:ext cx="2016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altLang="ru-RU" sz="2400" b="1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+mn-cs"/>
                <a:hlinkClick r:id="rId2" action="ppaction://hlinksldjump"/>
              </a:rPr>
              <a:t>На главную</a:t>
            </a:r>
            <a:endParaRPr lang="ru-RU" altLang="ru-RU" sz="2400" b="1">
              <a:solidFill>
                <a:srgbClr val="99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1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1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614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6000" b="1" i="1" u="sng" smtClean="0">
                <a:solidFill>
                  <a:schemeClr val="hlink"/>
                </a:solidFill>
                <a:latin typeface="Arial" charset="0"/>
              </a:rPr>
              <a:t>Математика 10</a:t>
            </a:r>
          </a:p>
        </p:txBody>
      </p:sp>
      <p:sp>
        <p:nvSpPr>
          <p:cNvPr id="2063" name="Rectangle 6"/>
          <p:cNvSpPr>
            <a:spLocks noChangeArrowheads="1"/>
          </p:cNvSpPr>
          <p:nvPr/>
        </p:nvSpPr>
        <p:spPr bwMode="auto">
          <a:xfrm>
            <a:off x="755650" y="2130425"/>
            <a:ext cx="20161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en-US" altLang="ru-RU" sz="3200">
                <a:cs typeface="Times New Roman" pitchFamily="18" charset="0"/>
              </a:rPr>
              <a:t>X</a:t>
            </a:r>
            <a:r>
              <a:rPr lang="en-US" altLang="ru-RU" sz="3200" baseline="30000">
                <a:cs typeface="Times New Roman" pitchFamily="18" charset="0"/>
              </a:rPr>
              <a:t>2</a:t>
            </a:r>
            <a:r>
              <a:rPr lang="en-US" altLang="ru-RU" sz="3200">
                <a:cs typeface="Times New Roman" pitchFamily="18" charset="0"/>
              </a:rPr>
              <a:t>=</a:t>
            </a:r>
            <a:endParaRPr lang="en-US" altLang="ru-RU" sz="3200"/>
          </a:p>
        </p:txBody>
      </p:sp>
      <p:graphicFrame>
        <p:nvGraphicFramePr>
          <p:cNvPr id="2060" name="Object 12"/>
          <p:cNvGraphicFramePr>
            <a:graphicFrameLocks noChangeAspect="1"/>
          </p:cNvGraphicFramePr>
          <p:nvPr/>
        </p:nvGraphicFramePr>
        <p:xfrm>
          <a:off x="1547813" y="1989138"/>
          <a:ext cx="7343775" cy="666750"/>
        </p:xfrm>
        <a:graphic>
          <a:graphicData uri="http://schemas.openxmlformats.org/presentationml/2006/ole">
            <p:oleObj spid="_x0000_s2060" name="Формула" r:id="rId3" imgW="3035300" imgH="279400" progId="Equation.3">
              <p:embed/>
            </p:oleObj>
          </a:graphicData>
        </a:graphic>
      </p:graphicFrame>
      <p:pic>
        <p:nvPicPr>
          <p:cNvPr id="2064" name="Picture 94" descr="0004__2_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00875" y="3813175"/>
            <a:ext cx="1887538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71458" y="3413131"/>
            <a:ext cx="3341005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+mn-cs"/>
              </a:rPr>
              <a:t>Ответ:</a:t>
            </a:r>
          </a:p>
        </p:txBody>
      </p:sp>
      <p:sp>
        <p:nvSpPr>
          <p:cNvPr id="2066" name="Text Box 8"/>
          <p:cNvSpPr txBox="1">
            <a:spLocks noChangeArrowheads="1"/>
          </p:cNvSpPr>
          <p:nvPr/>
        </p:nvSpPr>
        <p:spPr bwMode="auto">
          <a:xfrm>
            <a:off x="900113" y="5084763"/>
            <a:ext cx="3816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59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6000" b="1" i="1" u="sng" smtClean="0">
                <a:solidFill>
                  <a:schemeClr val="hlink"/>
                </a:solidFill>
                <a:latin typeface="Arial" charset="0"/>
              </a:rPr>
              <a:t>Математика 20</a:t>
            </a:r>
          </a:p>
        </p:txBody>
      </p:sp>
      <p:sp>
        <p:nvSpPr>
          <p:cNvPr id="494595" name="Text Box 6"/>
          <p:cNvSpPr txBox="1">
            <a:spLocks noChangeArrowheads="1"/>
          </p:cNvSpPr>
          <p:nvPr/>
        </p:nvSpPr>
        <p:spPr bwMode="auto">
          <a:xfrm>
            <a:off x="611188" y="1557338"/>
            <a:ext cx="76327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3600"/>
              <a:t>Сколько земли в дыре глубиной 2м, шириной 2 м, длиной 2 м?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71458" y="3413131"/>
            <a:ext cx="3341005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+mn-cs"/>
              </a:rPr>
              <a:t>Ответ:</a:t>
            </a:r>
          </a:p>
        </p:txBody>
      </p:sp>
      <p:sp>
        <p:nvSpPr>
          <p:cNvPr id="28680" name="Text Box 8"/>
          <p:cNvSpPr txBox="1">
            <a:spLocks noChangeArrowheads="1"/>
          </p:cNvSpPr>
          <p:nvPr/>
        </p:nvSpPr>
        <p:spPr bwMode="auto">
          <a:xfrm>
            <a:off x="2411413" y="4581525"/>
            <a:ext cx="40322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3600"/>
              <a:t>Нисколько </a:t>
            </a:r>
          </a:p>
        </p:txBody>
      </p:sp>
      <p:pic>
        <p:nvPicPr>
          <p:cNvPr id="494598" name="Picture 94" descr="0004__2_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0875" y="3813175"/>
            <a:ext cx="1887538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8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95275"/>
            <a:ext cx="8229600" cy="692150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6000" b="1" i="1" u="sng" dirty="0">
                <a:solidFill>
                  <a:srgbClr val="0000FF"/>
                </a:solidFill>
              </a:rPr>
              <a:t>Математика </a:t>
            </a:r>
            <a:r>
              <a:rPr lang="ru-RU" altLang="ru-RU" sz="6000" b="1" i="1" u="sng" dirty="0" smtClean="0">
                <a:solidFill>
                  <a:srgbClr val="0000FF"/>
                </a:solidFill>
              </a:rPr>
              <a:t>30</a:t>
            </a:r>
            <a:endParaRPr lang="ru-RU" altLang="ru-RU" sz="3600" b="1" dirty="0">
              <a:solidFill>
                <a:srgbClr val="FF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1800" y="1339850"/>
            <a:ext cx="6985000" cy="38893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b="1" smtClean="0">
                <a:solidFill>
                  <a:srgbClr val="006600"/>
                </a:solidFill>
              </a:rPr>
              <a:t>    </a:t>
            </a:r>
            <a:r>
              <a:rPr lang="ru-RU" altLang="ru-RU" sz="3600" b="1" smtClean="0">
                <a:solidFill>
                  <a:srgbClr val="006600"/>
                </a:solidFill>
              </a:rPr>
              <a:t>Об этой науке Цицерон сказал: «Греки изучали её, чтобы познать мир, а римляне – чтобы измерять земельные участки»</a:t>
            </a:r>
          </a:p>
        </p:txBody>
      </p:sp>
      <p:sp>
        <p:nvSpPr>
          <p:cNvPr id="495619" name="Text Box 9"/>
          <p:cNvSpPr txBox="1">
            <a:spLocks noChangeArrowheads="1"/>
          </p:cNvSpPr>
          <p:nvPr/>
        </p:nvSpPr>
        <p:spPr bwMode="auto">
          <a:xfrm>
            <a:off x="663575" y="1289050"/>
            <a:ext cx="1460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altLang="ru-RU">
              <a:solidFill>
                <a:srgbClr val="2F1311"/>
              </a:solidFill>
            </a:endParaRPr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179388" y="4508500"/>
            <a:ext cx="12588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altLang="ru-RU" sz="24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+mn-cs"/>
              </a:rPr>
              <a:t>Ответ:</a:t>
            </a:r>
          </a:p>
        </p:txBody>
      </p:sp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323850" y="5229225"/>
            <a:ext cx="72009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altLang="ru-RU" sz="2800" b="1">
                <a:solidFill>
                  <a:srgbClr val="FF0066"/>
                </a:solidFill>
              </a:rPr>
              <a:t>Геометрия</a:t>
            </a:r>
          </a:p>
        </p:txBody>
      </p:sp>
      <p:sp>
        <p:nvSpPr>
          <p:cNvPr id="5132" name="Text Box 12"/>
          <p:cNvSpPr txBox="1">
            <a:spLocks noChangeArrowheads="1"/>
          </p:cNvSpPr>
          <p:nvPr/>
        </p:nvSpPr>
        <p:spPr bwMode="auto">
          <a:xfrm>
            <a:off x="6084888" y="5805488"/>
            <a:ext cx="2016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altLang="ru-RU" sz="2400" b="1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+mn-cs"/>
                <a:hlinkClick r:id="rId2" action="ppaction://hlinksldjump"/>
              </a:rPr>
              <a:t>На главную</a:t>
            </a:r>
            <a:endParaRPr lang="ru-RU" altLang="ru-RU" sz="2400" b="1">
              <a:solidFill>
                <a:srgbClr val="99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5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04813"/>
            <a:ext cx="8229600" cy="346075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6000" b="1" i="1" u="sng" dirty="0">
                <a:solidFill>
                  <a:srgbClr val="0000FF"/>
                </a:solidFill>
              </a:rPr>
              <a:t>Математика </a:t>
            </a:r>
            <a:r>
              <a:rPr lang="ru-RU" altLang="ru-RU" sz="6000" b="1" i="1" u="sng" dirty="0" smtClean="0">
                <a:solidFill>
                  <a:srgbClr val="0000FF"/>
                </a:solidFill>
              </a:rPr>
              <a:t>40</a:t>
            </a:r>
            <a:endParaRPr lang="ru-RU" altLang="ru-RU" sz="3600" b="1" dirty="0">
              <a:solidFill>
                <a:srgbClr val="FF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414463"/>
            <a:ext cx="7200900" cy="381635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3600" b="1" smtClean="0">
                <a:solidFill>
                  <a:srgbClr val="006600"/>
                </a:solidFill>
              </a:rPr>
              <a:t>   Три разных числа сначала сложили, потом их же перемножили. Сумма и произведение оказались равными. Какие это числа?</a:t>
            </a: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179388" y="5013325"/>
            <a:ext cx="11779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400" b="1">
                <a:solidFill>
                  <a:srgbClr val="FF0066"/>
                </a:solidFill>
              </a:rPr>
              <a:t>Ответ:</a:t>
            </a: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5867400" y="5516563"/>
            <a:ext cx="16573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altLang="ru-RU" sz="2800" b="1">
                <a:solidFill>
                  <a:srgbClr val="FF0066"/>
                </a:solidFill>
              </a:rPr>
              <a:t>1; 2; 3</a:t>
            </a:r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6877050" y="6092825"/>
            <a:ext cx="2016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altLang="ru-RU" sz="2400" b="1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+mn-cs"/>
                <a:hlinkClick r:id="rId2" action="ppaction://hlinksldjump"/>
              </a:rPr>
              <a:t>На главную</a:t>
            </a:r>
            <a:endParaRPr lang="ru-RU" altLang="ru-RU" sz="2400" b="1">
              <a:solidFill>
                <a:srgbClr val="99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9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/>
          </p:cNvSpPr>
          <p:nvPr>
            <p:ph type="title"/>
          </p:nvPr>
        </p:nvSpPr>
        <p:spPr>
          <a:xfrm>
            <a:off x="735013" y="1052513"/>
            <a:ext cx="8183562" cy="105251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6000" i="1" u="sng" dirty="0" smtClean="0">
                <a:solidFill>
                  <a:schemeClr val="hlink"/>
                </a:solidFill>
                <a:latin typeface="Arial" charset="0"/>
              </a:rPr>
              <a:t>Математика 50</a:t>
            </a:r>
          </a:p>
        </p:txBody>
      </p:sp>
      <p:sp>
        <p:nvSpPr>
          <p:cNvPr id="497667" name="Text Box 6"/>
          <p:cNvSpPr txBox="1">
            <a:spLocks noChangeArrowheads="1"/>
          </p:cNvSpPr>
          <p:nvPr/>
        </p:nvSpPr>
        <p:spPr bwMode="auto">
          <a:xfrm>
            <a:off x="395288" y="4652963"/>
            <a:ext cx="4032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altLang="ru-RU"/>
          </a:p>
        </p:txBody>
      </p:sp>
      <p:sp>
        <p:nvSpPr>
          <p:cNvPr id="497668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pic>
        <p:nvPicPr>
          <p:cNvPr id="497669" name="Picture 94" descr="0004__2_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00875" y="3813175"/>
            <a:ext cx="1887538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2774870" y="2967335"/>
            <a:ext cx="3594254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cap="all" dirty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  <a:cs typeface="+mn-cs"/>
                <a:hlinkClick r:id="rId3" action="ppaction://hlinksldjump"/>
              </a:rPr>
              <a:t>реклама</a:t>
            </a:r>
            <a:endParaRPr lang="ru-RU" sz="5400" b="1" cap="all" dirty="0">
              <a:ln w="0"/>
              <a:solidFill>
                <a:srgbClr val="C00000"/>
              </a:solidFill>
              <a:effectLst>
                <a:reflection blurRad="12700" stA="50000" endPos="50000" dist="5000" dir="5400000" sy="-100000" rotWithShape="0"/>
              </a:effectLst>
              <a:cs typeface="+mn-cs"/>
            </a:endParaRPr>
          </a:p>
        </p:txBody>
      </p:sp>
      <p:sp>
        <p:nvSpPr>
          <p:cNvPr id="497671" name="TextBox 3"/>
          <p:cNvSpPr txBox="1">
            <a:spLocks noChangeArrowheads="1"/>
          </p:cNvSpPr>
          <p:nvPr/>
        </p:nvSpPr>
        <p:spPr bwMode="auto">
          <a:xfrm>
            <a:off x="1692275" y="4298950"/>
            <a:ext cx="51831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000" b="1" i="1">
                <a:solidFill>
                  <a:srgbClr val="0000FF"/>
                </a:solidFill>
              </a:rPr>
              <a:t>Команды выбирают конверты, в которых предмет для рекламы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779463"/>
            <a:ext cx="8229600" cy="692150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6000" b="1" i="1" u="sng" kern="1200" dirty="0" smtClean="0">
                <a:solidFill>
                  <a:srgbClr val="0000FF"/>
                </a:solidFill>
              </a:rPr>
              <a:t>Математика 60</a:t>
            </a:r>
            <a:endParaRPr lang="ru-RU" sz="3600" b="1" dirty="0">
              <a:solidFill>
                <a:srgbClr val="FF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577975"/>
            <a:ext cx="6769100" cy="32416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b="1" smtClean="0">
                <a:solidFill>
                  <a:srgbClr val="006600"/>
                </a:solidFill>
              </a:rPr>
              <a:t>   </a:t>
            </a:r>
            <a:r>
              <a:rPr lang="ru-RU" sz="3600" b="1" smtClean="0">
                <a:solidFill>
                  <a:srgbClr val="006600"/>
                </a:solidFill>
              </a:rPr>
              <a:t>Что больше, произведение или сумма этих чисел: </a:t>
            </a:r>
          </a:p>
          <a:p>
            <a:pPr eaLnBrk="1" hangingPunct="1">
              <a:buFontTx/>
              <a:buNone/>
            </a:pPr>
            <a:r>
              <a:rPr lang="ru-RU" sz="3600" b="1" smtClean="0">
                <a:solidFill>
                  <a:srgbClr val="006600"/>
                </a:solidFill>
              </a:rPr>
              <a:t>   0, 1, 2, 3, 4, 5, 6, 7, 8, 9? </a:t>
            </a:r>
          </a:p>
          <a:p>
            <a:pPr eaLnBrk="1" hangingPunct="1">
              <a:buFontTx/>
              <a:buNone/>
            </a:pPr>
            <a:r>
              <a:rPr lang="ru-RU" sz="3600" b="1" smtClean="0">
                <a:solidFill>
                  <a:srgbClr val="006600"/>
                </a:solidFill>
              </a:rPr>
              <a:t>   Почему?</a:t>
            </a:r>
          </a:p>
        </p:txBody>
      </p:sp>
      <p:sp>
        <p:nvSpPr>
          <p:cNvPr id="499715" name="Text Box 4"/>
          <p:cNvSpPr txBox="1">
            <a:spLocks noChangeArrowheads="1"/>
          </p:cNvSpPr>
          <p:nvPr/>
        </p:nvSpPr>
        <p:spPr bwMode="auto">
          <a:xfrm>
            <a:off x="663575" y="1289050"/>
            <a:ext cx="1460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solidFill>
                <a:srgbClr val="2F1311"/>
              </a:solidFill>
            </a:endParaRPr>
          </a:p>
        </p:txBody>
      </p:sp>
      <p:sp>
        <p:nvSpPr>
          <p:cNvPr id="55301" name="Text Box 5"/>
          <p:cNvSpPr txBox="1">
            <a:spLocks noChangeArrowheads="1"/>
          </p:cNvSpPr>
          <p:nvPr/>
        </p:nvSpPr>
        <p:spPr bwMode="auto">
          <a:xfrm>
            <a:off x="179388" y="4652963"/>
            <a:ext cx="12588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4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Ответ:</a:t>
            </a:r>
          </a:p>
        </p:txBody>
      </p:sp>
      <p:sp>
        <p:nvSpPr>
          <p:cNvPr id="55302" name="Text Box 6"/>
          <p:cNvSpPr txBox="1">
            <a:spLocks noChangeArrowheads="1"/>
          </p:cNvSpPr>
          <p:nvPr/>
        </p:nvSpPr>
        <p:spPr bwMode="auto">
          <a:xfrm>
            <a:off x="323850" y="4797425"/>
            <a:ext cx="7200900" cy="116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2800" b="1">
                <a:solidFill>
                  <a:srgbClr val="FF0066"/>
                </a:solidFill>
              </a:rPr>
              <a:t>Сумма. </a:t>
            </a:r>
          </a:p>
          <a:p>
            <a:pPr algn="r">
              <a:spcBef>
                <a:spcPct val="50000"/>
              </a:spcBef>
            </a:pPr>
            <a:r>
              <a:rPr lang="ru-RU" sz="2800" b="1">
                <a:solidFill>
                  <a:srgbClr val="FF0066"/>
                </a:solidFill>
              </a:rPr>
              <a:t>Произведение равно 0, а сумма - 45</a:t>
            </a:r>
          </a:p>
        </p:txBody>
      </p:sp>
      <p:sp>
        <p:nvSpPr>
          <p:cNvPr id="55304" name="Text Box 8"/>
          <p:cNvSpPr txBox="1">
            <a:spLocks noChangeArrowheads="1"/>
          </p:cNvSpPr>
          <p:nvPr/>
        </p:nvSpPr>
        <p:spPr bwMode="auto">
          <a:xfrm>
            <a:off x="6804025" y="6021388"/>
            <a:ext cx="2016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400" b="1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  <a:hlinkClick r:id="rId2" action="ppaction://hlinksldjump"/>
              </a:rPr>
              <a:t>На главную</a:t>
            </a:r>
            <a:endParaRPr lang="ru-RU" sz="2400" b="1">
              <a:solidFill>
                <a:srgbClr val="99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</p:txBody>
      </p:sp>
      <p:pic>
        <p:nvPicPr>
          <p:cNvPr id="49971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8600" y="2009775"/>
            <a:ext cx="1890713" cy="287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55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9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73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6000" b="1" i="1" u="sng" smtClean="0">
                <a:solidFill>
                  <a:schemeClr val="hlink"/>
                </a:solidFill>
                <a:latin typeface="Arial" charset="0"/>
              </a:rPr>
              <a:t>Математика 70</a:t>
            </a:r>
          </a:p>
        </p:txBody>
      </p:sp>
      <p:sp>
        <p:nvSpPr>
          <p:cNvPr id="500739" name="Text Box 4"/>
          <p:cNvSpPr txBox="1">
            <a:spLocks noChangeArrowheads="1"/>
          </p:cNvSpPr>
          <p:nvPr/>
        </p:nvSpPr>
        <p:spPr bwMode="auto">
          <a:xfrm>
            <a:off x="611188" y="1557338"/>
            <a:ext cx="7632700" cy="311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3600"/>
              <a:t>Слово, которым обозначается эта фигура, в переводе с греческого означает  «натянутая тетива». Что это? </a:t>
            </a:r>
          </a:p>
          <a:p>
            <a:pPr>
              <a:spcBef>
                <a:spcPct val="50000"/>
              </a:spcBef>
            </a:pPr>
            <a:endParaRPr lang="ru-RU" altLang="ru-RU" sz="3600"/>
          </a:p>
        </p:txBody>
      </p:sp>
      <p:sp>
        <p:nvSpPr>
          <p:cNvPr id="5" name="Прямоугольник 4"/>
          <p:cNvSpPr/>
          <p:nvPr/>
        </p:nvSpPr>
        <p:spPr>
          <a:xfrm>
            <a:off x="330170" y="4202119"/>
            <a:ext cx="3341005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+mn-cs"/>
              </a:rPr>
              <a:t>Ответ:</a:t>
            </a:r>
          </a:p>
        </p:txBody>
      </p:sp>
      <p:sp>
        <p:nvSpPr>
          <p:cNvPr id="500741" name="Text Box 6"/>
          <p:cNvSpPr txBox="1">
            <a:spLocks noChangeArrowheads="1"/>
          </p:cNvSpPr>
          <p:nvPr/>
        </p:nvSpPr>
        <p:spPr bwMode="auto">
          <a:xfrm>
            <a:off x="395288" y="4652963"/>
            <a:ext cx="4032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altLang="ru-RU"/>
          </a:p>
        </p:txBody>
      </p:sp>
      <p:sp>
        <p:nvSpPr>
          <p:cNvPr id="33799" name="Text Box 7"/>
          <p:cNvSpPr txBox="1">
            <a:spLocks noChangeArrowheads="1"/>
          </p:cNvSpPr>
          <p:nvPr/>
        </p:nvSpPr>
        <p:spPr bwMode="auto">
          <a:xfrm>
            <a:off x="2484438" y="5589588"/>
            <a:ext cx="29527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/>
              <a:t>Гипотенуза</a:t>
            </a:r>
          </a:p>
        </p:txBody>
      </p:sp>
      <p:sp>
        <p:nvSpPr>
          <p:cNvPr id="500743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pic>
        <p:nvPicPr>
          <p:cNvPr id="500744" name="Picture 94" descr="0004__2_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0875" y="3813175"/>
            <a:ext cx="1887538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3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450" y="404813"/>
            <a:ext cx="6624638" cy="547687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6000" b="1" i="1" u="sng" kern="1200" dirty="0" smtClean="0">
                <a:solidFill>
                  <a:srgbClr val="0000FF"/>
                </a:solidFill>
              </a:rPr>
              <a:t>Математика 80</a:t>
            </a:r>
            <a:endParaRPr lang="ru-RU" sz="3600" b="1" dirty="0">
              <a:solidFill>
                <a:srgbClr val="FF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5263" y="1100138"/>
            <a:ext cx="7416800" cy="38893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b="1" smtClean="0">
                <a:solidFill>
                  <a:srgbClr val="006600"/>
                </a:solidFill>
              </a:rPr>
              <a:t>Сперва назови ты за городом дом, </a:t>
            </a:r>
          </a:p>
          <a:p>
            <a:pPr eaLnBrk="1" hangingPunct="1">
              <a:buFontTx/>
              <a:buNone/>
            </a:pPr>
            <a:r>
              <a:rPr lang="ru-RU" b="1" smtClean="0">
                <a:solidFill>
                  <a:srgbClr val="006600"/>
                </a:solidFill>
              </a:rPr>
              <a:t>В котором лишь летом семьёю     </a:t>
            </a:r>
          </a:p>
          <a:p>
            <a:pPr eaLnBrk="1" hangingPunct="1">
              <a:buFontTx/>
              <a:buNone/>
            </a:pPr>
            <a:r>
              <a:rPr lang="ru-RU" b="1" smtClean="0">
                <a:solidFill>
                  <a:srgbClr val="006600"/>
                </a:solidFill>
              </a:rPr>
              <a:t>                                                  живём.</a:t>
            </a:r>
          </a:p>
          <a:p>
            <a:pPr eaLnBrk="1" hangingPunct="1">
              <a:buFontTx/>
              <a:buNone/>
            </a:pPr>
            <a:r>
              <a:rPr lang="ru-RU" b="1" smtClean="0">
                <a:solidFill>
                  <a:srgbClr val="006600"/>
                </a:solidFill>
              </a:rPr>
              <a:t>Две буквы к названью приставь  </a:t>
            </a:r>
          </a:p>
          <a:p>
            <a:pPr eaLnBrk="1" hangingPunct="1">
              <a:buFontTx/>
              <a:buNone/>
            </a:pPr>
            <a:r>
              <a:rPr lang="ru-RU" b="1" smtClean="0">
                <a:solidFill>
                  <a:srgbClr val="006600"/>
                </a:solidFill>
              </a:rPr>
              <a:t>                                                  заодно, </a:t>
            </a:r>
          </a:p>
          <a:p>
            <a:pPr eaLnBrk="1" hangingPunct="1">
              <a:buFontTx/>
              <a:buNone/>
            </a:pPr>
            <a:r>
              <a:rPr lang="ru-RU" b="1" smtClean="0">
                <a:solidFill>
                  <a:srgbClr val="006600"/>
                </a:solidFill>
              </a:rPr>
              <a:t>Получится то, что решать суждено.</a:t>
            </a:r>
          </a:p>
        </p:txBody>
      </p:sp>
      <p:sp>
        <p:nvSpPr>
          <p:cNvPr id="502787" name="Text Box 4"/>
          <p:cNvSpPr txBox="1">
            <a:spLocks noChangeArrowheads="1"/>
          </p:cNvSpPr>
          <p:nvPr/>
        </p:nvSpPr>
        <p:spPr bwMode="auto">
          <a:xfrm>
            <a:off x="663575" y="1289050"/>
            <a:ext cx="1460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solidFill>
                <a:srgbClr val="2F1311"/>
              </a:solidFill>
            </a:endParaRPr>
          </a:p>
        </p:txBody>
      </p:sp>
      <p:sp>
        <p:nvSpPr>
          <p:cNvPr id="56325" name="Text Box 5"/>
          <p:cNvSpPr txBox="1">
            <a:spLocks noChangeArrowheads="1"/>
          </p:cNvSpPr>
          <p:nvPr/>
        </p:nvSpPr>
        <p:spPr bwMode="auto">
          <a:xfrm>
            <a:off x="179388" y="5103813"/>
            <a:ext cx="12588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4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Ответ:</a:t>
            </a:r>
          </a:p>
        </p:txBody>
      </p:sp>
      <p:sp>
        <p:nvSpPr>
          <p:cNvPr id="56326" name="Text Box 6"/>
          <p:cNvSpPr txBox="1">
            <a:spLocks noChangeArrowheads="1"/>
          </p:cNvSpPr>
          <p:nvPr/>
        </p:nvSpPr>
        <p:spPr bwMode="auto">
          <a:xfrm>
            <a:off x="611188" y="5300663"/>
            <a:ext cx="69119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2800" b="1">
                <a:solidFill>
                  <a:srgbClr val="FF0066"/>
                </a:solidFill>
              </a:rPr>
              <a:t>Задача  </a:t>
            </a:r>
          </a:p>
        </p:txBody>
      </p:sp>
      <p:sp>
        <p:nvSpPr>
          <p:cNvPr id="56328" name="Text Box 8"/>
          <p:cNvSpPr txBox="1">
            <a:spLocks noChangeArrowheads="1"/>
          </p:cNvSpPr>
          <p:nvPr/>
        </p:nvSpPr>
        <p:spPr bwMode="auto">
          <a:xfrm>
            <a:off x="6804025" y="5949950"/>
            <a:ext cx="2016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400" b="1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  <a:hlinkClick r:id="rId2" action="ppaction://hlinksldjump"/>
              </a:rPr>
              <a:t>На главную</a:t>
            </a:r>
            <a:endParaRPr lang="ru-RU" sz="2400" b="1">
              <a:solidFill>
                <a:srgbClr val="99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63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63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63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63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63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563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476250"/>
            <a:ext cx="8229600" cy="692150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5400" b="1" i="1" u="sng" kern="1200" dirty="0" smtClean="0">
                <a:solidFill>
                  <a:srgbClr val="0000FF"/>
                </a:solidFill>
                <a:latin typeface="Calibri"/>
              </a:rPr>
              <a:t>Информатика 10</a:t>
            </a:r>
            <a:endParaRPr lang="ru-RU" sz="3600" b="1" dirty="0">
              <a:solidFill>
                <a:srgbClr val="FF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222375"/>
            <a:ext cx="8229600" cy="381635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b="1" smtClean="0">
                <a:solidFill>
                  <a:srgbClr val="006600"/>
                </a:solidFill>
              </a:rPr>
              <a:t>   Какая величина из области информатики:</a:t>
            </a:r>
          </a:p>
          <a:p>
            <a:pPr eaLnBrk="1" hangingPunct="1">
              <a:buFontTx/>
              <a:buNone/>
            </a:pPr>
            <a:r>
              <a:rPr lang="ru-RU" b="1" smtClean="0">
                <a:solidFill>
                  <a:srgbClr val="006600"/>
                </a:solidFill>
              </a:rPr>
              <a:t>- киловатт,</a:t>
            </a:r>
          </a:p>
          <a:p>
            <a:pPr eaLnBrk="1" hangingPunct="1">
              <a:buFontTx/>
              <a:buNone/>
            </a:pPr>
            <a:r>
              <a:rPr lang="ru-RU" b="1" smtClean="0">
                <a:solidFill>
                  <a:srgbClr val="006600"/>
                </a:solidFill>
              </a:rPr>
              <a:t>- килобайт,</a:t>
            </a:r>
          </a:p>
          <a:p>
            <a:pPr eaLnBrk="1" hangingPunct="1">
              <a:buFontTx/>
              <a:buNone/>
            </a:pPr>
            <a:r>
              <a:rPr lang="ru-RU" b="1" smtClean="0">
                <a:solidFill>
                  <a:srgbClr val="006600"/>
                </a:solidFill>
              </a:rPr>
              <a:t>- килобар,</a:t>
            </a:r>
          </a:p>
          <a:p>
            <a:pPr eaLnBrk="1" hangingPunct="1">
              <a:buFontTx/>
              <a:buNone/>
            </a:pPr>
            <a:r>
              <a:rPr lang="ru-RU" b="1" smtClean="0">
                <a:solidFill>
                  <a:srgbClr val="006600"/>
                </a:solidFill>
              </a:rPr>
              <a:t>- киловольт?</a:t>
            </a:r>
          </a:p>
        </p:txBody>
      </p:sp>
      <p:sp>
        <p:nvSpPr>
          <p:cNvPr id="503811" name="Text Box 4"/>
          <p:cNvSpPr txBox="1">
            <a:spLocks noChangeArrowheads="1"/>
          </p:cNvSpPr>
          <p:nvPr/>
        </p:nvSpPr>
        <p:spPr bwMode="auto">
          <a:xfrm>
            <a:off x="663575" y="1289050"/>
            <a:ext cx="1460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solidFill>
                <a:srgbClr val="2F1311"/>
              </a:solidFill>
            </a:endParaRPr>
          </a:p>
        </p:txBody>
      </p:sp>
      <p:sp>
        <p:nvSpPr>
          <p:cNvPr id="50181" name="Text Box 5"/>
          <p:cNvSpPr txBox="1">
            <a:spLocks noChangeArrowheads="1"/>
          </p:cNvSpPr>
          <p:nvPr/>
        </p:nvSpPr>
        <p:spPr bwMode="auto">
          <a:xfrm>
            <a:off x="179388" y="5219700"/>
            <a:ext cx="12588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4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Ответ:</a:t>
            </a:r>
          </a:p>
        </p:txBody>
      </p:sp>
      <p:sp>
        <p:nvSpPr>
          <p:cNvPr id="50182" name="Text Box 6"/>
          <p:cNvSpPr txBox="1">
            <a:spLocks noChangeArrowheads="1"/>
          </p:cNvSpPr>
          <p:nvPr/>
        </p:nvSpPr>
        <p:spPr bwMode="auto">
          <a:xfrm>
            <a:off x="0" y="5157788"/>
            <a:ext cx="759618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2800" b="1">
                <a:solidFill>
                  <a:srgbClr val="FF0066"/>
                </a:solidFill>
              </a:rPr>
              <a:t>килобайт</a:t>
            </a:r>
          </a:p>
        </p:txBody>
      </p:sp>
      <p:sp>
        <p:nvSpPr>
          <p:cNvPr id="50184" name="Text Box 8"/>
          <p:cNvSpPr txBox="1">
            <a:spLocks noChangeArrowheads="1"/>
          </p:cNvSpPr>
          <p:nvPr/>
        </p:nvSpPr>
        <p:spPr bwMode="auto">
          <a:xfrm>
            <a:off x="6804025" y="5949950"/>
            <a:ext cx="2016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400" b="1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  <a:hlinkClick r:id="rId2" action="ppaction://hlinksldjump"/>
              </a:rPr>
              <a:t>На главную</a:t>
            </a:r>
            <a:endParaRPr lang="ru-RU" sz="2400" b="1">
              <a:solidFill>
                <a:srgbClr val="99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</p:txBody>
      </p:sp>
      <p:pic>
        <p:nvPicPr>
          <p:cNvPr id="503815" name="Picture 5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3438" y="1916113"/>
            <a:ext cx="268605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0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0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0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50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chemeClr val="bg1"/>
            </a:gs>
            <a:gs pos="100000">
              <a:schemeClr val="hlink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3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ru-RU" sz="6600" smtClean="0">
                <a:solidFill>
                  <a:srgbClr val="FF3300"/>
                </a:solidFill>
                <a:latin typeface="Times New Roman" pitchFamily="18" charset="0"/>
              </a:rPr>
              <a:t> I </a:t>
            </a:r>
            <a:r>
              <a:rPr lang="ru-RU" altLang="ru-RU" sz="6600" smtClean="0">
                <a:solidFill>
                  <a:srgbClr val="FF3300"/>
                </a:solidFill>
                <a:latin typeface="Times New Roman" pitchFamily="18" charset="0"/>
                <a:hlinkClick r:id="rId2" action="ppaction://hlinksldjump"/>
              </a:rPr>
              <a:t>тур</a:t>
            </a:r>
            <a:endParaRPr lang="ru-RU" altLang="ru-RU" sz="6600" smtClean="0">
              <a:solidFill>
                <a:srgbClr val="FF3300"/>
              </a:solidFill>
              <a:latin typeface="Times New Roman" pitchFamily="18" charset="0"/>
            </a:endParaRPr>
          </a:p>
        </p:txBody>
      </p:sp>
      <p:graphicFrame>
        <p:nvGraphicFramePr>
          <p:cNvPr id="5233" name="Group 113"/>
          <p:cNvGraphicFramePr>
            <a:graphicFrameLocks noGrp="1"/>
          </p:cNvGraphicFramePr>
          <p:nvPr/>
        </p:nvGraphicFramePr>
        <p:xfrm>
          <a:off x="395288" y="1844675"/>
          <a:ext cx="8074025" cy="2957514"/>
        </p:xfrm>
        <a:graphic>
          <a:graphicData uri="http://schemas.openxmlformats.org/drawingml/2006/table">
            <a:tbl>
              <a:tblPr/>
              <a:tblGrid>
                <a:gridCol w="1787525">
                  <a:extLst>
                    <a:ext uri="{9D8B030D-6E8A-4147-A177-3AD203B41FA5}"/>
                  </a:extLst>
                </a:gridCol>
                <a:gridCol w="785812">
                  <a:extLst>
                    <a:ext uri="{9D8B030D-6E8A-4147-A177-3AD203B41FA5}"/>
                  </a:extLst>
                </a:gridCol>
                <a:gridCol w="785813">
                  <a:extLst>
                    <a:ext uri="{9D8B030D-6E8A-4147-A177-3AD203B41FA5}"/>
                  </a:extLst>
                </a:gridCol>
                <a:gridCol w="817562">
                  <a:extLst>
                    <a:ext uri="{9D8B030D-6E8A-4147-A177-3AD203B41FA5}"/>
                  </a:extLst>
                </a:gridCol>
                <a:gridCol w="754063">
                  <a:extLst>
                    <a:ext uri="{9D8B030D-6E8A-4147-A177-3AD203B41FA5}"/>
                  </a:extLst>
                </a:gridCol>
                <a:gridCol w="785812">
                  <a:extLst>
                    <a:ext uri="{9D8B030D-6E8A-4147-A177-3AD203B41FA5}"/>
                  </a:extLst>
                </a:gridCol>
                <a:gridCol w="785813">
                  <a:extLst>
                    <a:ext uri="{9D8B030D-6E8A-4147-A177-3AD203B41FA5}"/>
                  </a:extLst>
                </a:gridCol>
                <a:gridCol w="785812">
                  <a:extLst>
                    <a:ext uri="{9D8B030D-6E8A-4147-A177-3AD203B41FA5}"/>
                  </a:extLst>
                </a:gridCol>
                <a:gridCol w="785813">
                  <a:extLst>
                    <a:ext uri="{9D8B030D-6E8A-4147-A177-3AD203B41FA5}"/>
                  </a:extLst>
                </a:gridCol>
              </a:tblGrid>
              <a:tr h="10429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Математика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hlinkClick r:id="rId3" action="ppaction://hlinksldjump"/>
                        </a:rPr>
                        <a:t>10</a:t>
                      </a:r>
                      <a:endParaRPr kumimoji="0" lang="ru-RU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hlinkClick r:id="rId4" action="ppaction://hlinksldjump"/>
                        </a:rPr>
                        <a:t>20</a:t>
                      </a:r>
                      <a:endParaRPr kumimoji="0" lang="ru-RU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hlinkClick r:id="rId5" action="ppaction://hlinksldjump"/>
                        </a:rPr>
                        <a:t>30</a:t>
                      </a:r>
                      <a:endParaRPr kumimoji="0" lang="ru-RU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hlinkClick r:id="rId6" action="ppaction://hlinksldjump"/>
                        </a:rPr>
                        <a:t>40</a:t>
                      </a:r>
                      <a:endParaRPr kumimoji="0" lang="ru-RU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hlinkClick r:id="rId7" action="ppaction://hlinksldjump"/>
                        </a:rPr>
                        <a:t>50</a:t>
                      </a:r>
                      <a:endParaRPr kumimoji="0" lang="ru-RU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hlinkClick r:id="rId8" action="ppaction://hlinksldjump"/>
                        </a:rPr>
                        <a:t>60</a:t>
                      </a:r>
                      <a:endParaRPr kumimoji="0" lang="ru-RU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hlinkClick r:id="rId9" action="ppaction://hlinksldjump"/>
                        </a:rPr>
                        <a:t>70</a:t>
                      </a:r>
                      <a:endParaRPr kumimoji="0" lang="ru-RU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hlinkClick r:id="rId10" action="ppaction://hlinksldjump"/>
                        </a:rPr>
                        <a:t>80</a:t>
                      </a:r>
                      <a:endParaRPr kumimoji="0" lang="ru-RU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957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Физика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hlinkClick r:id="rId11" action="ppaction://hlinksldjump"/>
                        </a:rPr>
                        <a:t>10</a:t>
                      </a:r>
                      <a:endParaRPr kumimoji="0" lang="ru-RU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hlinkClick r:id="rId12" action="ppaction://hlinksldjump"/>
                        </a:rPr>
                        <a:t>20</a:t>
                      </a:r>
                      <a:endParaRPr kumimoji="0" lang="ru-RU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hlinkClick r:id="rId13" action="ppaction://hlinksldjump"/>
                        </a:rPr>
                        <a:t>30</a:t>
                      </a:r>
                      <a:endParaRPr kumimoji="0" lang="ru-RU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hlinkClick r:id="rId14" action="ppaction://hlinksldjump"/>
                        </a:rPr>
                        <a:t>40</a:t>
                      </a:r>
                      <a:endParaRPr kumimoji="0" lang="ru-RU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hlinkClick r:id="rId15" action="ppaction://hlinksldjump"/>
                        </a:rPr>
                        <a:t>50</a:t>
                      </a:r>
                      <a:endParaRPr kumimoji="0" lang="ru-RU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hlinkClick r:id="rId16" action="ppaction://hlinksldjump"/>
                        </a:rPr>
                        <a:t>60</a:t>
                      </a:r>
                      <a:endParaRPr kumimoji="0" lang="ru-RU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hlinkClick r:id="rId17" action="ppaction://hlinksldjump"/>
                        </a:rPr>
                        <a:t>70</a:t>
                      </a:r>
                      <a:endParaRPr kumimoji="0" lang="ru-RU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hlinkClick r:id="rId18" action="ppaction://hlinksldjump"/>
                        </a:rPr>
                        <a:t>80</a:t>
                      </a:r>
                      <a:endParaRPr kumimoji="0" lang="ru-RU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957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Информатика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hlinkClick r:id="rId19" action="ppaction://hlinksldjump"/>
                        </a:rPr>
                        <a:t>10</a:t>
                      </a:r>
                      <a:endParaRPr kumimoji="0" lang="ru-RU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hlinkClick r:id="rId20" action="ppaction://hlinksldjump"/>
                        </a:rPr>
                        <a:t>20</a:t>
                      </a:r>
                      <a:endParaRPr kumimoji="0" lang="ru-RU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hlinkClick r:id="rId21" action="ppaction://hlinksldjump"/>
                        </a:rPr>
                        <a:t>30</a:t>
                      </a:r>
                      <a:endParaRPr kumimoji="0" lang="ru-RU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hlinkClick r:id="rId22" action="ppaction://hlinksldjump"/>
                        </a:rPr>
                        <a:t>40</a:t>
                      </a:r>
                      <a:endParaRPr kumimoji="0" lang="ru-RU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hlinkClick r:id="rId23" action="ppaction://hlinksldjump"/>
                        </a:rPr>
                        <a:t>50</a:t>
                      </a:r>
                      <a:endParaRPr kumimoji="0" lang="ru-RU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hlinkClick r:id="rId24" action="ppaction://hlinksldjump"/>
                        </a:rPr>
                        <a:t>60</a:t>
                      </a:r>
                      <a:endParaRPr kumimoji="0" lang="ru-RU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hlinkClick r:id="rId2" action="ppaction://hlinksldjump"/>
                        </a:rPr>
                        <a:t>70</a:t>
                      </a:r>
                      <a:endParaRPr kumimoji="0" lang="ru-RU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hlinkClick r:id="rId25" action="ppaction://hlinksldjump"/>
                        </a:rPr>
                        <a:t>80</a:t>
                      </a:r>
                      <a:endParaRPr kumimoji="0" lang="ru-RU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512763" y="333375"/>
            <a:ext cx="8229600" cy="692150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5400" b="1" i="1" u="sng" kern="1200" dirty="0" smtClean="0">
                <a:solidFill>
                  <a:srgbClr val="0000FF"/>
                </a:solidFill>
                <a:latin typeface="Calibri"/>
              </a:rPr>
              <a:t>Информатика 20</a:t>
            </a:r>
            <a:endParaRPr lang="ru-RU" sz="3600" b="1" dirty="0">
              <a:solidFill>
                <a:srgbClr val="FF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8000" y="1204913"/>
            <a:ext cx="8229600" cy="374491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b="1" smtClean="0">
                <a:solidFill>
                  <a:srgbClr val="006600"/>
                </a:solidFill>
              </a:rPr>
              <a:t>   Как называется человек на компьютерном языке?</a:t>
            </a:r>
          </a:p>
          <a:p>
            <a:pPr eaLnBrk="1" hangingPunct="1">
              <a:buFontTx/>
              <a:buChar char="-"/>
            </a:pPr>
            <a:r>
              <a:rPr lang="ru-RU" b="1" smtClean="0">
                <a:solidFill>
                  <a:srgbClr val="006600"/>
                </a:solidFill>
              </a:rPr>
              <a:t>клиент</a:t>
            </a:r>
          </a:p>
          <a:p>
            <a:pPr eaLnBrk="1" hangingPunct="1">
              <a:buFontTx/>
              <a:buChar char="-"/>
            </a:pPr>
            <a:r>
              <a:rPr lang="ru-RU" b="1" smtClean="0">
                <a:solidFill>
                  <a:srgbClr val="006600"/>
                </a:solidFill>
              </a:rPr>
              <a:t>пациент </a:t>
            </a:r>
          </a:p>
          <a:p>
            <a:pPr eaLnBrk="1" hangingPunct="1">
              <a:buFontTx/>
              <a:buChar char="-"/>
            </a:pPr>
            <a:r>
              <a:rPr lang="ru-RU" b="1" smtClean="0">
                <a:solidFill>
                  <a:srgbClr val="006600"/>
                </a:solidFill>
              </a:rPr>
              <a:t>пользователь</a:t>
            </a:r>
          </a:p>
          <a:p>
            <a:pPr eaLnBrk="1" hangingPunct="1">
              <a:buFontTx/>
              <a:buChar char="-"/>
            </a:pPr>
            <a:r>
              <a:rPr lang="ru-RU" b="1" smtClean="0">
                <a:solidFill>
                  <a:srgbClr val="006600"/>
                </a:solidFill>
              </a:rPr>
              <a:t>заказчик</a:t>
            </a:r>
          </a:p>
        </p:txBody>
      </p:sp>
      <p:sp>
        <p:nvSpPr>
          <p:cNvPr id="504835" name="Text Box 4"/>
          <p:cNvSpPr txBox="1">
            <a:spLocks noChangeArrowheads="1"/>
          </p:cNvSpPr>
          <p:nvPr/>
        </p:nvSpPr>
        <p:spPr bwMode="auto">
          <a:xfrm>
            <a:off x="663575" y="1289050"/>
            <a:ext cx="1460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solidFill>
                <a:srgbClr val="2F1311"/>
              </a:solidFill>
            </a:endParaRPr>
          </a:p>
        </p:txBody>
      </p:sp>
      <p:sp>
        <p:nvSpPr>
          <p:cNvPr id="51205" name="Text Box 5"/>
          <p:cNvSpPr txBox="1">
            <a:spLocks noChangeArrowheads="1"/>
          </p:cNvSpPr>
          <p:nvPr/>
        </p:nvSpPr>
        <p:spPr bwMode="auto">
          <a:xfrm>
            <a:off x="249238" y="4929188"/>
            <a:ext cx="12588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4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Ответ:</a:t>
            </a:r>
          </a:p>
        </p:txBody>
      </p:sp>
      <p:sp>
        <p:nvSpPr>
          <p:cNvPr id="51206" name="Text Box 6"/>
          <p:cNvSpPr txBox="1">
            <a:spLocks noChangeArrowheads="1"/>
          </p:cNvSpPr>
          <p:nvPr/>
        </p:nvSpPr>
        <p:spPr bwMode="auto">
          <a:xfrm>
            <a:off x="323850" y="5157788"/>
            <a:ext cx="727233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2800" b="1">
                <a:solidFill>
                  <a:srgbClr val="FF0066"/>
                </a:solidFill>
              </a:rPr>
              <a:t>Пользователь</a:t>
            </a:r>
          </a:p>
        </p:txBody>
      </p:sp>
      <p:sp>
        <p:nvSpPr>
          <p:cNvPr id="51208" name="Text Box 8"/>
          <p:cNvSpPr txBox="1">
            <a:spLocks noChangeArrowheads="1"/>
          </p:cNvSpPr>
          <p:nvPr/>
        </p:nvSpPr>
        <p:spPr bwMode="auto">
          <a:xfrm>
            <a:off x="6732588" y="5949950"/>
            <a:ext cx="2016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400" b="1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  <a:hlinkClick r:id="rId2" action="ppaction://hlinksldjump"/>
              </a:rPr>
              <a:t>На главную</a:t>
            </a:r>
            <a:endParaRPr lang="ru-RU" sz="2400" b="1">
              <a:solidFill>
                <a:srgbClr val="99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1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512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4DE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8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5400" b="1" i="1" u="sng" smtClean="0">
                <a:solidFill>
                  <a:schemeClr val="hlink"/>
                </a:solidFill>
              </a:rPr>
              <a:t>Информатика </a:t>
            </a:r>
            <a:r>
              <a:rPr lang="en-US" altLang="ru-RU" sz="5400" b="1" i="1" u="sng" smtClean="0">
                <a:solidFill>
                  <a:schemeClr val="hlink"/>
                </a:solidFill>
              </a:rPr>
              <a:t>3</a:t>
            </a:r>
            <a:r>
              <a:rPr lang="ru-RU" altLang="ru-RU" sz="5400" b="1" i="1" u="sng" smtClean="0">
                <a:solidFill>
                  <a:schemeClr val="hlink"/>
                </a:solidFill>
              </a:rPr>
              <a:t>0</a:t>
            </a:r>
          </a:p>
        </p:txBody>
      </p:sp>
      <p:sp>
        <p:nvSpPr>
          <p:cNvPr id="506883" name="AutoShape 3"/>
          <p:cNvSpPr>
            <a:spLocks noGrp="1" noChangeAspect="1" noChangeArrowheads="1"/>
          </p:cNvSpPr>
          <p:nvPr>
            <p:ph type="body" idx="1"/>
          </p:nvPr>
        </p:nvSpPr>
        <p:spPr>
          <a:xfrm>
            <a:off x="457200" y="1600200"/>
            <a:ext cx="8229600" cy="2765425"/>
          </a:xfrm>
        </p:spPr>
        <p:txBody>
          <a:bodyPr/>
          <a:lstStyle/>
          <a:p>
            <a:pPr marL="609600" indent="-609600">
              <a:lnSpc>
                <a:spcPct val="80000"/>
              </a:lnSpc>
            </a:pPr>
            <a:r>
              <a:rPr lang="ru-RU" altLang="ru-RU" sz="1800" smtClean="0"/>
              <a:t>В рассказе Артура Конон-Дойля «Пляшущие человечки» преступник применял оригинальный код для записи своих угроз. Одну и ту же информацию можно передавать разными сигналами и разными способами. Сейчас игрокам предлагается расшифровать текст и объяснить способ кодирования. </a:t>
            </a:r>
          </a:p>
          <a:p>
            <a:pPr marL="609600" indent="-609600">
              <a:lnSpc>
                <a:spcPct val="80000"/>
              </a:lnSpc>
            </a:pPr>
            <a:r>
              <a:rPr lang="ru-RU" altLang="ru-RU" sz="2800" smtClean="0">
                <a:solidFill>
                  <a:schemeClr val="folHlink"/>
                </a:solidFill>
              </a:rPr>
              <a:t>«АММАРГОРП - ЯАКОСЫВ ЯИЗЭОП, ЫТАТЬЛУЗЕР </a:t>
            </a:r>
          </a:p>
          <a:p>
            <a:pPr marL="609600" indent="-609600">
              <a:lnSpc>
                <a:spcPct val="80000"/>
              </a:lnSpc>
            </a:pPr>
            <a:r>
              <a:rPr lang="ru-RU" altLang="ru-RU" sz="2800" smtClean="0">
                <a:solidFill>
                  <a:schemeClr val="folHlink"/>
                </a:solidFill>
              </a:rPr>
              <a:t>ЕЕ ЫТОБАР – ЯАБУРГ АЗОРП». </a:t>
            </a:r>
            <a:br>
              <a:rPr lang="ru-RU" altLang="ru-RU" sz="2800" smtClean="0">
                <a:solidFill>
                  <a:schemeClr val="folHlink"/>
                </a:solidFill>
              </a:rPr>
            </a:br>
            <a:endParaRPr lang="ru-RU" altLang="ru-RU" sz="2800" smtClean="0">
              <a:solidFill>
                <a:schemeClr val="folHlink"/>
              </a:solidFill>
            </a:endParaRPr>
          </a:p>
          <a:p>
            <a:pPr marL="609600" indent="-609600">
              <a:lnSpc>
                <a:spcPct val="80000"/>
              </a:lnSpc>
              <a:buFont typeface="Arial" charset="0"/>
              <a:buNone/>
            </a:pPr>
            <a:r>
              <a:rPr lang="ru-RU" altLang="ru-RU" sz="1600" smtClean="0">
                <a:solidFill>
                  <a:schemeClr val="folHlink"/>
                </a:solidFill>
              </a:rPr>
              <a:t/>
            </a:r>
            <a:br>
              <a:rPr lang="ru-RU" altLang="ru-RU" sz="1600" smtClean="0">
                <a:solidFill>
                  <a:schemeClr val="folHlink"/>
                </a:solidFill>
              </a:rPr>
            </a:br>
            <a:endParaRPr lang="ru-RU" altLang="ru-RU" sz="1600" smtClean="0">
              <a:solidFill>
                <a:schemeClr val="folHlink"/>
              </a:solidFill>
            </a:endParaRPr>
          </a:p>
        </p:txBody>
      </p:sp>
      <p:pic>
        <p:nvPicPr>
          <p:cNvPr id="506884" name="Picture 4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57950" y="4000500"/>
            <a:ext cx="268605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145" y="4349756"/>
            <a:ext cx="3341005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+mn-cs"/>
              </a:rPr>
              <a:t>Ответ:</a:t>
            </a:r>
          </a:p>
        </p:txBody>
      </p:sp>
      <p:sp>
        <p:nvSpPr>
          <p:cNvPr id="41990" name="Text Box 6"/>
          <p:cNvSpPr txBox="1">
            <a:spLocks noChangeArrowheads="1"/>
          </p:cNvSpPr>
          <p:nvPr/>
        </p:nvSpPr>
        <p:spPr bwMode="auto">
          <a:xfrm>
            <a:off x="971550" y="5589588"/>
            <a:ext cx="54006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/>
              <a:t>Программа - высокая поэзия, результаты ее работы – грубая проза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9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4DE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90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5400" b="1" i="1" u="sng" smtClean="0">
                <a:solidFill>
                  <a:schemeClr val="hlink"/>
                </a:solidFill>
              </a:rPr>
              <a:t>Информатика </a:t>
            </a:r>
            <a:r>
              <a:rPr lang="en-US" altLang="ru-RU" sz="5400" b="1" i="1" u="sng" smtClean="0">
                <a:solidFill>
                  <a:schemeClr val="hlink"/>
                </a:solidFill>
              </a:rPr>
              <a:t>4</a:t>
            </a:r>
            <a:r>
              <a:rPr lang="ru-RU" altLang="ru-RU" sz="5400" b="1" i="1" u="sng" smtClean="0">
                <a:solidFill>
                  <a:schemeClr val="hlink"/>
                </a:solidFill>
              </a:rPr>
              <a:t>0</a:t>
            </a:r>
          </a:p>
        </p:txBody>
      </p:sp>
      <p:sp>
        <p:nvSpPr>
          <p:cNvPr id="507907" name="AutoShape 3"/>
          <p:cNvSpPr>
            <a:spLocks noGrp="1" noChangeAspect="1" noChangeArrowheads="1"/>
          </p:cNvSpPr>
          <p:nvPr>
            <p:ph type="body" idx="1"/>
          </p:nvPr>
        </p:nvSpPr>
        <p:spPr>
          <a:xfrm>
            <a:off x="457200" y="1600200"/>
            <a:ext cx="8229600" cy="2765425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 typeface="Arial" charset="0"/>
              <a:buNone/>
            </a:pPr>
            <a:r>
              <a:rPr lang="ru-RU" altLang="ru-RU" b="1" smtClean="0"/>
              <a:t>Какая память стирается </a:t>
            </a:r>
            <a:r>
              <a:rPr lang="ru-RU" altLang="ru-RU" smtClean="0"/>
              <a:t>     </a:t>
            </a:r>
            <a:r>
              <a:rPr lang="ru-RU" altLang="ru-RU" b="1" smtClean="0"/>
              <a:t>при выключении компьютера?</a:t>
            </a:r>
            <a:r>
              <a:rPr lang="ru-RU" altLang="ru-RU" sz="4800" smtClean="0">
                <a:solidFill>
                  <a:schemeClr val="folHlink"/>
                </a:solidFill>
              </a:rPr>
              <a:t/>
            </a:r>
            <a:br>
              <a:rPr lang="ru-RU" altLang="ru-RU" sz="4800" smtClean="0">
                <a:solidFill>
                  <a:schemeClr val="folHlink"/>
                </a:solidFill>
              </a:rPr>
            </a:br>
            <a:endParaRPr lang="ru-RU" altLang="ru-RU" sz="4800" smtClean="0">
              <a:solidFill>
                <a:schemeClr val="folHlink"/>
              </a:solidFill>
            </a:endParaRPr>
          </a:p>
          <a:p>
            <a:pPr marL="609600" indent="-609600">
              <a:lnSpc>
                <a:spcPct val="90000"/>
              </a:lnSpc>
              <a:buFont typeface="Arial" charset="0"/>
              <a:buNone/>
            </a:pPr>
            <a:r>
              <a:rPr lang="ru-RU" altLang="ru-RU" smtClean="0">
                <a:solidFill>
                  <a:schemeClr val="folHlink"/>
                </a:solidFill>
              </a:rPr>
              <a:t/>
            </a:r>
            <a:br>
              <a:rPr lang="ru-RU" altLang="ru-RU" smtClean="0">
                <a:solidFill>
                  <a:schemeClr val="folHlink"/>
                </a:solidFill>
              </a:rPr>
            </a:br>
            <a:endParaRPr lang="ru-RU" altLang="ru-RU" smtClean="0">
              <a:solidFill>
                <a:schemeClr val="folHlink"/>
              </a:solidFill>
            </a:endParaRPr>
          </a:p>
        </p:txBody>
      </p:sp>
      <p:pic>
        <p:nvPicPr>
          <p:cNvPr id="507908" name="Picture 4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57950" y="4000500"/>
            <a:ext cx="268605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145" y="3914781"/>
            <a:ext cx="3341005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+mn-cs"/>
              </a:rPr>
              <a:t>Ответ:</a:t>
            </a:r>
          </a:p>
        </p:txBody>
      </p:sp>
      <p:sp>
        <p:nvSpPr>
          <p:cNvPr id="43014" name="Text Box 6"/>
          <p:cNvSpPr txBox="1">
            <a:spLocks noChangeArrowheads="1"/>
          </p:cNvSpPr>
          <p:nvPr/>
        </p:nvSpPr>
        <p:spPr bwMode="auto">
          <a:xfrm>
            <a:off x="755650" y="5300663"/>
            <a:ext cx="54006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3600"/>
              <a:t>Оперативная</a:t>
            </a:r>
            <a:r>
              <a:rPr lang="ru-RU" altLang="ru-RU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3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4DE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93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5400" b="1" i="1" u="sng" smtClean="0">
                <a:solidFill>
                  <a:schemeClr val="hlink"/>
                </a:solidFill>
              </a:rPr>
              <a:t>Информатика </a:t>
            </a:r>
            <a:r>
              <a:rPr lang="en-US" altLang="ru-RU" sz="5400" b="1" i="1" u="sng" smtClean="0">
                <a:solidFill>
                  <a:schemeClr val="hlink"/>
                </a:solidFill>
              </a:rPr>
              <a:t>5</a:t>
            </a:r>
            <a:r>
              <a:rPr lang="ru-RU" altLang="ru-RU" sz="5400" b="1" i="1" u="sng" smtClean="0">
                <a:solidFill>
                  <a:schemeClr val="hlink"/>
                </a:solidFill>
              </a:rPr>
              <a:t>0</a:t>
            </a:r>
          </a:p>
        </p:txBody>
      </p:sp>
      <p:sp>
        <p:nvSpPr>
          <p:cNvPr id="508931" name="AutoShape 3"/>
          <p:cNvSpPr>
            <a:spLocks noGrp="1" noChangeAspect="1" noChangeArrowheads="1"/>
          </p:cNvSpPr>
          <p:nvPr>
            <p:ph type="body" idx="1"/>
          </p:nvPr>
        </p:nvSpPr>
        <p:spPr>
          <a:xfrm>
            <a:off x="457200" y="1600200"/>
            <a:ext cx="8229600" cy="2765425"/>
          </a:xfrm>
        </p:spPr>
        <p:txBody>
          <a:bodyPr/>
          <a:lstStyle/>
          <a:p>
            <a:pPr marL="609600" indent="-609600">
              <a:buFont typeface="Arial" charset="0"/>
              <a:buNone/>
            </a:pPr>
            <a:r>
              <a:rPr lang="ru-RU" altLang="ru-RU" smtClean="0"/>
              <a:t>Устройство для вывода чертежей на бумагу. </a:t>
            </a:r>
            <a:endParaRPr lang="ru-RU" altLang="ru-RU" sz="4800" smtClean="0">
              <a:solidFill>
                <a:schemeClr val="folHlink"/>
              </a:solidFill>
            </a:endParaRPr>
          </a:p>
          <a:p>
            <a:pPr marL="609600" indent="-609600">
              <a:buFont typeface="Arial" charset="0"/>
              <a:buNone/>
            </a:pPr>
            <a:r>
              <a:rPr lang="ru-RU" altLang="ru-RU" smtClean="0">
                <a:solidFill>
                  <a:schemeClr val="folHlink"/>
                </a:solidFill>
              </a:rPr>
              <a:t/>
            </a:r>
            <a:br>
              <a:rPr lang="ru-RU" altLang="ru-RU" smtClean="0">
                <a:solidFill>
                  <a:schemeClr val="folHlink"/>
                </a:solidFill>
              </a:rPr>
            </a:br>
            <a:endParaRPr lang="ru-RU" altLang="ru-RU" smtClean="0">
              <a:solidFill>
                <a:schemeClr val="folHlink"/>
              </a:solidFill>
            </a:endParaRPr>
          </a:p>
        </p:txBody>
      </p:sp>
      <p:pic>
        <p:nvPicPr>
          <p:cNvPr id="508932" name="Picture 4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57950" y="4000500"/>
            <a:ext cx="268605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145" y="4349756"/>
            <a:ext cx="3341005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+mn-cs"/>
              </a:rPr>
              <a:t>Ответ:</a:t>
            </a:r>
          </a:p>
        </p:txBody>
      </p:sp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755650" y="5300663"/>
            <a:ext cx="54006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/>
              <a:t>ПЛОТТЕР</a:t>
            </a:r>
          </a:p>
        </p:txBody>
      </p:sp>
      <p:pic>
        <p:nvPicPr>
          <p:cNvPr id="44040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52625" y="1452563"/>
            <a:ext cx="5238750" cy="395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4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40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40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4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4DE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95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5400" b="1" i="1" u="sng" smtClean="0">
                <a:solidFill>
                  <a:schemeClr val="hlink"/>
                </a:solidFill>
              </a:rPr>
              <a:t>Информатика </a:t>
            </a:r>
            <a:r>
              <a:rPr lang="en-US" altLang="ru-RU" sz="5400" b="1" i="1" u="sng" smtClean="0">
                <a:solidFill>
                  <a:schemeClr val="hlink"/>
                </a:solidFill>
              </a:rPr>
              <a:t>6</a:t>
            </a:r>
            <a:r>
              <a:rPr lang="ru-RU" altLang="ru-RU" sz="5400" b="1" i="1" u="sng" smtClean="0">
                <a:solidFill>
                  <a:schemeClr val="hlink"/>
                </a:solidFill>
              </a:rPr>
              <a:t>0</a:t>
            </a:r>
          </a:p>
        </p:txBody>
      </p:sp>
      <p:sp>
        <p:nvSpPr>
          <p:cNvPr id="509955" name="AutoShape 3"/>
          <p:cNvSpPr>
            <a:spLocks noGrp="1" noChangeAspect="1" noChangeArrowheads="1"/>
          </p:cNvSpPr>
          <p:nvPr>
            <p:ph type="body" idx="1"/>
          </p:nvPr>
        </p:nvSpPr>
        <p:spPr>
          <a:xfrm>
            <a:off x="457200" y="1600200"/>
            <a:ext cx="8229600" cy="1323975"/>
          </a:xfrm>
        </p:spPr>
        <p:txBody>
          <a:bodyPr/>
          <a:lstStyle/>
          <a:p>
            <a:r>
              <a:rPr lang="ru-RU" altLang="ru-RU" smtClean="0"/>
              <a:t>Кулер – это </a:t>
            </a:r>
          </a:p>
          <a:p>
            <a:pPr>
              <a:buFont typeface="Arial" charset="0"/>
              <a:buNone/>
            </a:pPr>
            <a:endParaRPr lang="ru-RU" altLang="ru-RU" smtClean="0"/>
          </a:p>
        </p:txBody>
      </p:sp>
      <p:pic>
        <p:nvPicPr>
          <p:cNvPr id="509956" name="Picture 4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57950" y="4000500"/>
            <a:ext cx="268605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53970" y="3052769"/>
            <a:ext cx="3341005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+mn-cs"/>
              </a:rPr>
              <a:t>Ответ:</a:t>
            </a:r>
          </a:p>
        </p:txBody>
      </p:sp>
      <p:sp>
        <p:nvSpPr>
          <p:cNvPr id="38918" name="Text Box 6"/>
          <p:cNvSpPr txBox="1">
            <a:spLocks noChangeArrowheads="1"/>
          </p:cNvSpPr>
          <p:nvPr/>
        </p:nvSpPr>
        <p:spPr bwMode="auto">
          <a:xfrm>
            <a:off x="611188" y="4365625"/>
            <a:ext cx="5400675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/>
              <a:t>Компьютерный кулер – устройство, предназначенное для охлаждения какого-либо компьютерного компонента. </a:t>
            </a:r>
          </a:p>
        </p:txBody>
      </p:sp>
      <p:pic>
        <p:nvPicPr>
          <p:cNvPr id="38920" name="Picture 8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19475" y="1916113"/>
            <a:ext cx="230505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1" name="Picture 9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35600" y="981075"/>
            <a:ext cx="3022600" cy="340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8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500"/>
                                        <p:tgtEl>
                                          <p:spTgt spid="38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500"/>
                                        <p:tgtEl>
                                          <p:spTgt spid="38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4DE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97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5400" b="1" i="1" u="sng" smtClean="0">
                <a:solidFill>
                  <a:schemeClr val="hlink"/>
                </a:solidFill>
              </a:rPr>
              <a:t>Информатика </a:t>
            </a:r>
            <a:r>
              <a:rPr lang="en-US" altLang="ru-RU" sz="5400" b="1" i="1" u="sng" smtClean="0">
                <a:solidFill>
                  <a:schemeClr val="hlink"/>
                </a:solidFill>
              </a:rPr>
              <a:t>7</a:t>
            </a:r>
            <a:r>
              <a:rPr lang="ru-RU" altLang="ru-RU" sz="5400" b="1" i="1" u="sng" smtClean="0">
                <a:solidFill>
                  <a:schemeClr val="hlink"/>
                </a:solidFill>
              </a:rPr>
              <a:t>0</a:t>
            </a:r>
            <a:r>
              <a:rPr lang="ru-RU" altLang="ru-RU" smtClean="0"/>
              <a:t> </a:t>
            </a:r>
          </a:p>
        </p:txBody>
      </p:sp>
      <p:pic>
        <p:nvPicPr>
          <p:cNvPr id="510979" name="Picture 4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57950" y="4000500"/>
            <a:ext cx="268605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82533" y="2476506"/>
            <a:ext cx="3341005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+mn-cs"/>
              </a:rPr>
              <a:t>Ответ:</a:t>
            </a:r>
          </a:p>
        </p:txBody>
      </p:sp>
      <p:sp>
        <p:nvSpPr>
          <p:cNvPr id="39942" name="Text Box 6"/>
          <p:cNvSpPr txBox="1">
            <a:spLocks noChangeArrowheads="1"/>
          </p:cNvSpPr>
          <p:nvPr/>
        </p:nvSpPr>
        <p:spPr bwMode="auto">
          <a:xfrm>
            <a:off x="539750" y="3429000"/>
            <a:ext cx="54006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/>
              <a:t>мышьяк.</a:t>
            </a:r>
            <a:r>
              <a:rPr lang="ru-RU" altLang="ru-RU"/>
              <a:t> </a:t>
            </a:r>
          </a:p>
        </p:txBody>
      </p:sp>
      <p:pic>
        <p:nvPicPr>
          <p:cNvPr id="23558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2039358">
            <a:off x="2627313" y="-315913"/>
            <a:ext cx="4295775" cy="539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0983" name="AutoShape 12"/>
          <p:cNvSpPr>
            <a:spLocks noGrp="1" noChangeAspect="1" noChangeArrowheads="1"/>
          </p:cNvSpPr>
          <p:nvPr>
            <p:ph type="body" idx="1"/>
          </p:nvPr>
        </p:nvSpPr>
        <p:spPr>
          <a:xfrm>
            <a:off x="457200" y="5013325"/>
            <a:ext cx="8229600" cy="111283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2400" smtClean="0"/>
              <a:t>Слово обозначающее имя этого химического элемента, </a:t>
            </a:r>
          </a:p>
          <a:p>
            <a:pPr>
              <a:lnSpc>
                <a:spcPct val="80000"/>
              </a:lnSpc>
            </a:pPr>
            <a:r>
              <a:rPr lang="ru-RU" altLang="ru-RU" sz="2400" smtClean="0"/>
              <a:t>известного своими отравляющими свойствами, состоит из    названий двух животных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4DE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0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5400" b="1" i="1" u="sng" smtClean="0">
                <a:solidFill>
                  <a:schemeClr val="hlink"/>
                </a:solidFill>
              </a:rPr>
              <a:t>Информатика </a:t>
            </a:r>
            <a:r>
              <a:rPr lang="en-US" altLang="ru-RU" sz="5400" b="1" i="1" u="sng" smtClean="0">
                <a:solidFill>
                  <a:schemeClr val="hlink"/>
                </a:solidFill>
              </a:rPr>
              <a:t>8</a:t>
            </a:r>
            <a:r>
              <a:rPr lang="ru-RU" altLang="ru-RU" sz="5400" b="1" i="1" u="sng" smtClean="0">
                <a:solidFill>
                  <a:schemeClr val="hlink"/>
                </a:solidFill>
              </a:rPr>
              <a:t>0</a:t>
            </a:r>
          </a:p>
        </p:txBody>
      </p:sp>
      <p:sp>
        <p:nvSpPr>
          <p:cNvPr id="512003" name="AutoShape 3"/>
          <p:cNvSpPr>
            <a:spLocks noGrp="1" noChangeAspect="1" noChangeArrowheads="1"/>
          </p:cNvSpPr>
          <p:nvPr>
            <p:ph type="body" idx="1"/>
          </p:nvPr>
        </p:nvSpPr>
        <p:spPr>
          <a:xfrm>
            <a:off x="539750" y="1600200"/>
            <a:ext cx="8147050" cy="1973263"/>
          </a:xfrm>
        </p:spPr>
        <p:txBody>
          <a:bodyPr/>
          <a:lstStyle/>
          <a:p>
            <a:pPr marL="609600" indent="-609600"/>
            <a:r>
              <a:rPr lang="ru-RU" altLang="ru-RU" sz="2400" smtClean="0"/>
              <a:t>Рассказывают, что черепаха Тортилла отдала золотой ключик Буратино не так просто , а вынесла 3 коробочки : красную, жёлтую и зелёную. На красной коробочке было написано : " Здесь золотой ключик "; на жёлтой - "Зелёная коробочка пуста "; а на зелёной - "Здесь сидит змея ".</a:t>
            </a:r>
            <a:r>
              <a:rPr lang="ru-RU" altLang="ru-RU" sz="2400" b="1" i="1" smtClean="0"/>
              <a:t>  </a:t>
            </a:r>
            <a:r>
              <a:rPr lang="ru-RU" altLang="ru-RU" sz="2400" smtClean="0"/>
              <a:t>Все надписи неверны. Где золотой ключик ? </a:t>
            </a:r>
            <a:br>
              <a:rPr lang="ru-RU" altLang="ru-RU" sz="2400" smtClean="0"/>
            </a:br>
            <a:endParaRPr lang="ru-RU" altLang="ru-RU" sz="2400" smtClean="0"/>
          </a:p>
          <a:p>
            <a:pPr marL="609600" indent="-609600">
              <a:buFont typeface="Arial" charset="0"/>
              <a:buNone/>
            </a:pPr>
            <a:r>
              <a:rPr lang="ru-RU" altLang="ru-RU" sz="3600" smtClean="0"/>
              <a:t/>
            </a:r>
            <a:br>
              <a:rPr lang="ru-RU" altLang="ru-RU" sz="3600" smtClean="0"/>
            </a:br>
            <a:endParaRPr lang="ru-RU" altLang="ru-RU" sz="3600" smtClean="0"/>
          </a:p>
        </p:txBody>
      </p:sp>
      <p:pic>
        <p:nvPicPr>
          <p:cNvPr id="512004" name="Picture 4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57950" y="4000500"/>
            <a:ext cx="268605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145" y="4349756"/>
            <a:ext cx="3341005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+mn-cs"/>
              </a:rPr>
              <a:t>Ответ:</a:t>
            </a:r>
          </a:p>
        </p:txBody>
      </p:sp>
      <p:sp>
        <p:nvSpPr>
          <p:cNvPr id="40966" name="Text Box 6"/>
          <p:cNvSpPr txBox="1">
            <a:spLocks noChangeArrowheads="1"/>
          </p:cNvSpPr>
          <p:nvPr/>
        </p:nvSpPr>
        <p:spPr bwMode="auto">
          <a:xfrm>
            <a:off x="755650" y="5300663"/>
            <a:ext cx="54006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/>
              <a:t>В зеленой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chemeClr val="bg1"/>
            </a:gs>
            <a:gs pos="100000">
              <a:schemeClr val="accent1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02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ru-RU" sz="6000" smtClean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altLang="ru-RU" sz="6000" smtClean="0">
                <a:solidFill>
                  <a:srgbClr val="FF3300"/>
                </a:solidFill>
                <a:latin typeface="Times New Roman" pitchFamily="18" charset="0"/>
                <a:hlinkClick r:id="rId2" action="ppaction://hlinksldjump"/>
              </a:rPr>
              <a:t>II </a:t>
            </a:r>
            <a:r>
              <a:rPr lang="ru-RU" altLang="ru-RU" sz="6000" smtClean="0">
                <a:solidFill>
                  <a:srgbClr val="FF3300"/>
                </a:solidFill>
                <a:latin typeface="Times New Roman" pitchFamily="18" charset="0"/>
                <a:hlinkClick r:id="rId2" action="ppaction://hlinksldjump"/>
              </a:rPr>
              <a:t>тур</a:t>
            </a:r>
            <a:endParaRPr lang="ru-RU" altLang="ru-RU" sz="6000" smtClean="0">
              <a:solidFill>
                <a:srgbClr val="FF3300"/>
              </a:solidFill>
              <a:latin typeface="Times New Roman" pitchFamily="18" charset="0"/>
            </a:endParaRPr>
          </a:p>
        </p:txBody>
      </p:sp>
      <p:graphicFrame>
        <p:nvGraphicFramePr>
          <p:cNvPr id="513069" name="Group 45"/>
          <p:cNvGraphicFramePr>
            <a:graphicFrameLocks noGrp="1"/>
          </p:cNvGraphicFramePr>
          <p:nvPr>
            <p:ph idx="1"/>
          </p:nvPr>
        </p:nvGraphicFramePr>
        <p:xfrm>
          <a:off x="395288" y="1428750"/>
          <a:ext cx="8137525" cy="2957513"/>
        </p:xfrm>
        <a:graphic>
          <a:graphicData uri="http://schemas.openxmlformats.org/drawingml/2006/table">
            <a:tbl>
              <a:tblPr/>
              <a:tblGrid>
                <a:gridCol w="2316162"/>
                <a:gridCol w="1084263"/>
                <a:gridCol w="1184275"/>
                <a:gridCol w="1184275"/>
                <a:gridCol w="1184275"/>
                <a:gridCol w="1184275"/>
              </a:tblGrid>
              <a:tr h="10429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Математика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  <a:hlinkClick r:id="rId3" action="ppaction://hlinksldjump"/>
                        </a:rPr>
                        <a:t>10</a:t>
                      </a:r>
                      <a:endParaRPr kumimoji="0" lang="ru-RU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  <a:hlinkClick r:id="rId4" action="ppaction://hlinksldjump"/>
                        </a:rPr>
                        <a:t>20</a:t>
                      </a:r>
                      <a:endParaRPr kumimoji="0" lang="ru-RU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  <a:hlinkClick r:id="rId5" action="ppaction://hlinksldjump"/>
                        </a:rPr>
                        <a:t>30</a:t>
                      </a:r>
                      <a:endParaRPr kumimoji="0" lang="ru-RU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  <a:hlinkClick r:id="rId6" action="ppaction://hlinksldjump"/>
                        </a:rPr>
                        <a:t>40</a:t>
                      </a:r>
                      <a:endParaRPr kumimoji="0" lang="ru-RU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  <a:hlinkClick r:id="rId7" action="ppaction://hlinksldjump"/>
                        </a:rPr>
                        <a:t>50</a:t>
                      </a:r>
                      <a:endParaRPr kumimoji="0" lang="ru-RU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57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Физика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  <a:hlinkClick r:id="rId8" action="ppaction://hlinksldjump"/>
                        </a:rPr>
                        <a:t>10</a:t>
                      </a:r>
                      <a:endParaRPr kumimoji="0" lang="ru-RU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  <a:hlinkClick r:id="rId9" action="ppaction://hlinksldjump"/>
                        </a:rPr>
                        <a:t>20</a:t>
                      </a:r>
                      <a:endParaRPr kumimoji="0" lang="ru-RU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  <a:hlinkClick r:id="rId10" action="ppaction://hlinksldjump"/>
                        </a:rPr>
                        <a:t>30</a:t>
                      </a:r>
                      <a:endParaRPr kumimoji="0" lang="ru-RU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  <a:hlinkClick r:id="rId11" action="ppaction://hlinksldjump"/>
                        </a:rPr>
                        <a:t>40</a:t>
                      </a:r>
                      <a:endParaRPr kumimoji="0" lang="ru-RU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  <a:hlinkClick r:id="rId12" action="ppaction://hlinksldjump"/>
                        </a:rPr>
                        <a:t>50</a:t>
                      </a:r>
                      <a:endParaRPr kumimoji="0" lang="ru-RU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57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Информатика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  <a:hlinkClick r:id="rId13" action="ppaction://hlinksldjump"/>
                        </a:rPr>
                        <a:t>10</a:t>
                      </a:r>
                      <a:endParaRPr kumimoji="0" lang="ru-RU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  <a:hlinkClick r:id="rId14" action="ppaction://hlinksldjump"/>
                        </a:rPr>
                        <a:t>20</a:t>
                      </a:r>
                      <a:endParaRPr kumimoji="0" lang="ru-RU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  <a:hlinkClick r:id="rId5" action="ppaction://hlinksldjump"/>
                        </a:rPr>
                        <a:t>30</a:t>
                      </a:r>
                      <a:endParaRPr kumimoji="0" lang="ru-RU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  <a:hlinkClick r:id="rId6" action="ppaction://hlinksldjump"/>
                        </a:rPr>
                        <a:t>40</a:t>
                      </a:r>
                      <a:endParaRPr kumimoji="0" lang="ru-RU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  <a:hlinkClick r:id="rId15" action="ppaction://hlinksldjump"/>
                        </a:rPr>
                        <a:t>50</a:t>
                      </a:r>
                      <a:endParaRPr kumimoji="0" lang="ru-RU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050" name="Заголовок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ru-RU" sz="6000" b="1" i="1" u="sng" smtClean="0">
                <a:solidFill>
                  <a:srgbClr val="FF0066"/>
                </a:solidFill>
              </a:rPr>
              <a:t>Физика 10</a:t>
            </a:r>
          </a:p>
        </p:txBody>
      </p:sp>
      <p:sp>
        <p:nvSpPr>
          <p:cNvPr id="514051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900363"/>
          </a:xfrm>
        </p:spPr>
        <p:txBody>
          <a:bodyPr/>
          <a:lstStyle/>
          <a:p>
            <a:r>
              <a:rPr lang="ru-RU" altLang="ru-RU" sz="2000" smtClean="0"/>
              <a:t>В настоящее время широко распространены лазерные указки, авторучки, брелоки. При неосторожном обращении с таким (полупроводниковым) лазером можно:</a:t>
            </a:r>
          </a:p>
          <a:p>
            <a:pPr>
              <a:buFont typeface="Arial" charset="0"/>
              <a:buNone/>
            </a:pPr>
            <a:r>
              <a:rPr lang="ru-RU" altLang="ru-RU" sz="2000" smtClean="0"/>
              <a:t>1) вызвать ожог кожи тела;</a:t>
            </a:r>
          </a:p>
          <a:p>
            <a:pPr>
              <a:buFont typeface="Arial" charset="0"/>
              <a:buNone/>
            </a:pPr>
            <a:r>
              <a:rPr lang="ru-RU" altLang="ru-RU" sz="2000" smtClean="0"/>
              <a:t>2) прожечь костюм;</a:t>
            </a:r>
          </a:p>
          <a:p>
            <a:pPr>
              <a:buFont typeface="Arial" charset="0"/>
              <a:buNone/>
            </a:pPr>
            <a:r>
              <a:rPr lang="ru-RU" altLang="ru-RU" sz="2000" smtClean="0"/>
              <a:t>3) получить опасное облучение организма;</a:t>
            </a:r>
          </a:p>
          <a:p>
            <a:pPr>
              <a:buFont typeface="Arial" charset="0"/>
              <a:buNone/>
            </a:pPr>
            <a:r>
              <a:rPr lang="ru-RU" altLang="ru-RU" sz="2000" smtClean="0"/>
              <a:t>4) повредить сетчатку глаза при прямом попадании лазерного луча в глаз. </a:t>
            </a:r>
          </a:p>
          <a:p>
            <a:pPr eaLnBrk="1" hangingPunct="1">
              <a:buFont typeface="Arial" charset="0"/>
              <a:buNone/>
            </a:pPr>
            <a:endParaRPr lang="ru-RU" altLang="ru-RU" sz="2000" smtClean="0"/>
          </a:p>
          <a:p>
            <a:pPr eaLnBrk="1" hangingPunct="1">
              <a:buFont typeface="Arial" charset="0"/>
              <a:buNone/>
            </a:pPr>
            <a:endParaRPr lang="ru-RU" altLang="ru-RU" sz="2000" smtClean="0"/>
          </a:p>
          <a:p>
            <a:pPr eaLnBrk="1" hangingPunct="1">
              <a:buFont typeface="Arial" charset="0"/>
              <a:buNone/>
            </a:pPr>
            <a:endParaRPr lang="ru-RU" altLang="ru-RU" sz="200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4357694"/>
            <a:ext cx="3341005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+mn-cs"/>
              </a:rPr>
              <a:t>Ответ:</a:t>
            </a: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000125" y="5286375"/>
            <a:ext cx="357187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5400">
                <a:solidFill>
                  <a:srgbClr val="000000"/>
                </a:solidFill>
              </a:rPr>
              <a:t>4</a:t>
            </a:r>
          </a:p>
        </p:txBody>
      </p:sp>
      <p:pic>
        <p:nvPicPr>
          <p:cNvPr id="514054" name="Picture 95" descr="00003__2_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2250" y="4481513"/>
            <a:ext cx="2571750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>
          <a:xfrm>
            <a:off x="960438" y="908050"/>
            <a:ext cx="8183562" cy="10525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6000" i="1" dirty="0" smtClean="0">
                <a:solidFill>
                  <a:srgbClr val="FFFF00"/>
                </a:solidFill>
              </a:rPr>
              <a:t>           Физика </a:t>
            </a:r>
            <a:r>
              <a:rPr lang="ru-RU" sz="6000" i="1" dirty="0" smtClean="0">
                <a:solidFill>
                  <a:srgbClr val="FFFF00"/>
                </a:solidFill>
                <a:latin typeface="Arial" charset="0"/>
              </a:rPr>
              <a:t>2</a:t>
            </a:r>
            <a:r>
              <a:rPr lang="ru-RU" sz="6000" i="1" dirty="0" smtClean="0">
                <a:solidFill>
                  <a:srgbClr val="FFFF00"/>
                </a:solidFill>
              </a:rPr>
              <a:t>0</a:t>
            </a:r>
          </a:p>
        </p:txBody>
      </p:sp>
      <p:sp>
        <p:nvSpPr>
          <p:cNvPr id="515075" name="Содержимое 2"/>
          <p:cNvSpPr>
            <a:spLocks noGrp="1"/>
          </p:cNvSpPr>
          <p:nvPr>
            <p:ph idx="1"/>
          </p:nvPr>
        </p:nvSpPr>
        <p:spPr>
          <a:xfrm>
            <a:off x="1403350" y="1125538"/>
            <a:ext cx="6264275" cy="2900362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endParaRPr lang="ru-RU" altLang="ru-RU" sz="2000" smtClean="0"/>
          </a:p>
          <a:p>
            <a:pPr eaLnBrk="1" hangingPunct="1">
              <a:buFont typeface="Arial" charset="0"/>
              <a:buNone/>
            </a:pPr>
            <a:endParaRPr lang="ru-RU" altLang="ru-RU" sz="2000" smtClean="0"/>
          </a:p>
        </p:txBody>
      </p:sp>
      <p:pic>
        <p:nvPicPr>
          <p:cNvPr id="515076" name="Picture 95" descr="00003__2_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2250" y="4481513"/>
            <a:ext cx="2571750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1741739" y="2967335"/>
            <a:ext cx="5660524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+mn-cs"/>
                <a:hlinkClick r:id="" action="ppaction://noaction"/>
              </a:rPr>
              <a:t>ЧЕРНЫЙ ЯЩИК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19100" y="682625"/>
            <a:ext cx="8229600" cy="692150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36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Физика 10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773238"/>
            <a:ext cx="8229600" cy="165576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3600" b="1" smtClean="0">
                <a:solidFill>
                  <a:srgbClr val="006600"/>
                </a:solidFill>
              </a:rPr>
              <a:t>Он открыл 3 закона динамики.</a:t>
            </a:r>
          </a:p>
        </p:txBody>
      </p:sp>
      <p:sp>
        <p:nvSpPr>
          <p:cNvPr id="484355" name="Text Box 4"/>
          <p:cNvSpPr txBox="1">
            <a:spLocks noChangeArrowheads="1"/>
          </p:cNvSpPr>
          <p:nvPr/>
        </p:nvSpPr>
        <p:spPr bwMode="auto">
          <a:xfrm>
            <a:off x="663575" y="1289050"/>
            <a:ext cx="1460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altLang="ru-RU"/>
          </a:p>
        </p:txBody>
      </p:sp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250825" y="4581525"/>
            <a:ext cx="12588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altLang="ru-RU" sz="24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Ответ:</a:t>
            </a:r>
          </a:p>
        </p:txBody>
      </p:sp>
      <p:sp>
        <p:nvSpPr>
          <p:cNvPr id="46086" name="Text Box 6"/>
          <p:cNvSpPr txBox="1">
            <a:spLocks noChangeArrowheads="1"/>
          </p:cNvSpPr>
          <p:nvPr/>
        </p:nvSpPr>
        <p:spPr bwMode="auto">
          <a:xfrm>
            <a:off x="468313" y="5445125"/>
            <a:ext cx="7056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altLang="ru-RU" sz="2800" b="1">
                <a:solidFill>
                  <a:srgbClr val="FF0066"/>
                </a:solidFill>
              </a:rPr>
              <a:t>И. Ньютон</a:t>
            </a:r>
          </a:p>
        </p:txBody>
      </p:sp>
      <p:sp>
        <p:nvSpPr>
          <p:cNvPr id="46088" name="Text Box 8"/>
          <p:cNvSpPr txBox="1">
            <a:spLocks noChangeArrowheads="1"/>
          </p:cNvSpPr>
          <p:nvPr/>
        </p:nvSpPr>
        <p:spPr bwMode="auto">
          <a:xfrm>
            <a:off x="6804025" y="6092825"/>
            <a:ext cx="2016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altLang="ru-RU" sz="2400" b="1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  <a:hlinkClick r:id="rId2" action="ppaction://hlinksldjump"/>
              </a:rPr>
              <a:t>На главную</a:t>
            </a:r>
            <a:endParaRPr lang="ru-RU" altLang="ru-RU" sz="2400" b="1">
              <a:solidFill>
                <a:srgbClr val="99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60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60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60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460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0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6000" b="1" i="1" u="sng" smtClean="0">
                <a:solidFill>
                  <a:srgbClr val="FF0066"/>
                </a:solidFill>
              </a:rPr>
              <a:t>Физика </a:t>
            </a:r>
            <a:r>
              <a:rPr lang="ru-RU" altLang="ru-RU" sz="6000" b="1" i="1" u="sng" smtClean="0">
                <a:solidFill>
                  <a:srgbClr val="FF0066"/>
                </a:solidFill>
                <a:latin typeface="Arial" charset="0"/>
              </a:rPr>
              <a:t>3</a:t>
            </a:r>
            <a:r>
              <a:rPr lang="ru-RU" altLang="ru-RU" sz="6000" b="1" i="1" u="sng" smtClean="0">
                <a:solidFill>
                  <a:srgbClr val="FF0066"/>
                </a:solidFill>
              </a:rPr>
              <a:t>0</a:t>
            </a:r>
          </a:p>
        </p:txBody>
      </p:sp>
      <p:sp>
        <p:nvSpPr>
          <p:cNvPr id="516099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900363"/>
          </a:xfrm>
        </p:spPr>
        <p:txBody>
          <a:bodyPr/>
          <a:lstStyle/>
          <a:p>
            <a:r>
              <a:rPr lang="ru-RU" altLang="ru-RU" sz="3600" smtClean="0"/>
              <a:t>Рука Будды,  (золотой статуи в древнегреческом хроме), которую целовали прихожане, за десятки лет заметно похудела. Священники в панике: Кто украл золото?</a:t>
            </a:r>
          </a:p>
          <a:p>
            <a:pPr eaLnBrk="1" hangingPunct="1">
              <a:buFont typeface="Arial" charset="0"/>
              <a:buNone/>
            </a:pPr>
            <a:endParaRPr lang="ru-RU" altLang="ru-RU" sz="2000" smtClean="0"/>
          </a:p>
          <a:p>
            <a:pPr eaLnBrk="1" hangingPunct="1">
              <a:buFont typeface="Arial" charset="0"/>
              <a:buNone/>
            </a:pPr>
            <a:endParaRPr lang="ru-RU" altLang="ru-RU" sz="2000" smtClean="0"/>
          </a:p>
          <a:p>
            <a:pPr eaLnBrk="1" hangingPunct="1">
              <a:buFont typeface="Arial" charset="0"/>
              <a:buNone/>
            </a:pPr>
            <a:endParaRPr lang="ru-RU" altLang="ru-RU" sz="2000" smtClean="0"/>
          </a:p>
          <a:p>
            <a:pPr eaLnBrk="1" hangingPunct="1">
              <a:buFont typeface="Arial" charset="0"/>
              <a:buNone/>
            </a:pPr>
            <a:endParaRPr lang="ru-RU" altLang="ru-RU" sz="200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4357694"/>
            <a:ext cx="3341005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+mn-cs"/>
              </a:rPr>
              <a:t>Ответ: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000125" y="5286375"/>
            <a:ext cx="45720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>
                <a:solidFill>
                  <a:srgbClr val="000000"/>
                </a:solidFill>
              </a:rPr>
              <a:t> Прихожане.  Каждый из них, прикасаясь к статуе, уносил с собой частички,  состоящие из сотен и даже тысяч молекул золота.</a:t>
            </a:r>
          </a:p>
        </p:txBody>
      </p:sp>
      <p:pic>
        <p:nvPicPr>
          <p:cNvPr id="516102" name="Picture 95" descr="00003__2_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2250" y="4481513"/>
            <a:ext cx="2571750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1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6000" b="1" i="1" u="sng" smtClean="0">
                <a:solidFill>
                  <a:srgbClr val="FF0066"/>
                </a:solidFill>
              </a:rPr>
              <a:t>Физика </a:t>
            </a:r>
            <a:r>
              <a:rPr lang="ru-RU" altLang="ru-RU" sz="6000" b="1" i="1" u="sng" smtClean="0">
                <a:solidFill>
                  <a:srgbClr val="FF0066"/>
                </a:solidFill>
                <a:latin typeface="Arial" charset="0"/>
              </a:rPr>
              <a:t>4</a:t>
            </a:r>
            <a:r>
              <a:rPr lang="ru-RU" altLang="ru-RU" sz="6000" b="1" i="1" u="sng" smtClean="0">
                <a:solidFill>
                  <a:srgbClr val="FF0066"/>
                </a:solidFill>
              </a:rPr>
              <a:t>0</a:t>
            </a:r>
          </a:p>
        </p:txBody>
      </p:sp>
      <p:sp>
        <p:nvSpPr>
          <p:cNvPr id="51712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900363"/>
          </a:xfrm>
        </p:spPr>
        <p:txBody>
          <a:bodyPr/>
          <a:lstStyle/>
          <a:p>
            <a:r>
              <a:rPr lang="ru-RU" altLang="ru-RU" sz="3600" smtClean="0"/>
              <a:t>  Почему металлическое тело кажется на ощупь холоднее, чем деревянное?</a:t>
            </a:r>
          </a:p>
          <a:p>
            <a:pPr eaLnBrk="1" hangingPunct="1">
              <a:buFont typeface="Arial" charset="0"/>
              <a:buNone/>
            </a:pPr>
            <a:endParaRPr lang="ru-RU" altLang="ru-RU" sz="2000" smtClean="0"/>
          </a:p>
          <a:p>
            <a:pPr eaLnBrk="1" hangingPunct="1">
              <a:buFont typeface="Arial" charset="0"/>
              <a:buNone/>
            </a:pPr>
            <a:endParaRPr lang="ru-RU" altLang="ru-RU" sz="2000" smtClean="0"/>
          </a:p>
          <a:p>
            <a:pPr eaLnBrk="1" hangingPunct="1">
              <a:buFont typeface="Arial" charset="0"/>
              <a:buNone/>
            </a:pPr>
            <a:endParaRPr lang="ru-RU" altLang="ru-RU" sz="2000" smtClean="0"/>
          </a:p>
          <a:p>
            <a:pPr eaLnBrk="1" hangingPunct="1">
              <a:buFont typeface="Arial" charset="0"/>
              <a:buNone/>
            </a:pPr>
            <a:endParaRPr lang="ru-RU" altLang="ru-RU" sz="200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4357694"/>
            <a:ext cx="3341005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+mn-cs"/>
              </a:rPr>
              <a:t>Ответ:</a:t>
            </a:r>
          </a:p>
        </p:txBody>
      </p:sp>
      <p:sp>
        <p:nvSpPr>
          <p:cNvPr id="517125" name="Прямоугольник 5"/>
          <p:cNvSpPr>
            <a:spLocks noChangeArrowheads="1"/>
          </p:cNvSpPr>
          <p:nvPr/>
        </p:nvSpPr>
        <p:spPr bwMode="auto">
          <a:xfrm>
            <a:off x="1000125" y="5286375"/>
            <a:ext cx="35718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835150" y="5229225"/>
            <a:ext cx="45720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2000">
                <a:solidFill>
                  <a:srgbClr val="000000"/>
                </a:solidFill>
              </a:rPr>
              <a:t>Металл обладает большей теплопроводностью, поэтому забирает большую часть тепла человеческого тела</a:t>
            </a:r>
          </a:p>
        </p:txBody>
      </p:sp>
      <p:pic>
        <p:nvPicPr>
          <p:cNvPr id="517127" name="Picture 95" descr="00003__2_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2250" y="4481513"/>
            <a:ext cx="2571750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1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6000" b="1" i="1" u="sng" smtClean="0">
                <a:solidFill>
                  <a:srgbClr val="FF0066"/>
                </a:solidFill>
              </a:rPr>
              <a:t>Физика </a:t>
            </a:r>
            <a:r>
              <a:rPr lang="ru-RU" altLang="ru-RU" sz="6000" b="1" i="1" u="sng" smtClean="0">
                <a:solidFill>
                  <a:srgbClr val="FF0066"/>
                </a:solidFill>
                <a:latin typeface="Arial" charset="0"/>
              </a:rPr>
              <a:t>5</a:t>
            </a:r>
            <a:r>
              <a:rPr lang="ru-RU" altLang="ru-RU" sz="6000" b="1" i="1" u="sng" smtClean="0">
                <a:solidFill>
                  <a:srgbClr val="FF0066"/>
                </a:solidFill>
              </a:rPr>
              <a:t>0</a:t>
            </a:r>
          </a:p>
        </p:txBody>
      </p:sp>
      <p:sp>
        <p:nvSpPr>
          <p:cNvPr id="518147" name="Содержимое 2"/>
          <p:cNvSpPr>
            <a:spLocks noGrp="1"/>
          </p:cNvSpPr>
          <p:nvPr>
            <p:ph idx="1"/>
          </p:nvPr>
        </p:nvSpPr>
        <p:spPr>
          <a:xfrm>
            <a:off x="539750" y="1700213"/>
            <a:ext cx="8229600" cy="2900362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endParaRPr lang="ru-RU" altLang="ru-RU" sz="2000" smtClean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3600" b="1" smtClean="0">
                <a:solidFill>
                  <a:srgbClr val="006600"/>
                </a:solidFill>
              </a:rPr>
              <a:t>Ученый, установивший правило рычага.</a:t>
            </a:r>
            <a:endParaRPr lang="ru-RU" altLang="ru-RU" sz="2400" smtClean="0"/>
          </a:p>
          <a:p>
            <a:pPr eaLnBrk="1" hangingPunct="1">
              <a:buFont typeface="Arial" charset="0"/>
              <a:buNone/>
            </a:pPr>
            <a:endParaRPr lang="ru-RU" altLang="ru-RU" sz="200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4357694"/>
            <a:ext cx="3341005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+mn-cs"/>
              </a:rPr>
              <a:t>Ответ:</a:t>
            </a:r>
          </a:p>
        </p:txBody>
      </p:sp>
      <p:sp>
        <p:nvSpPr>
          <p:cNvPr id="518149" name="Прямоугольник 5"/>
          <p:cNvSpPr>
            <a:spLocks noChangeArrowheads="1"/>
          </p:cNvSpPr>
          <p:nvPr/>
        </p:nvSpPr>
        <p:spPr bwMode="auto">
          <a:xfrm>
            <a:off x="1000125" y="5286375"/>
            <a:ext cx="35718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518150" name="Прямоугольник 6"/>
          <p:cNvSpPr>
            <a:spLocks noChangeArrowheads="1"/>
          </p:cNvSpPr>
          <p:nvPr/>
        </p:nvSpPr>
        <p:spPr bwMode="auto">
          <a:xfrm>
            <a:off x="928688" y="5214938"/>
            <a:ext cx="2492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000125" y="5286375"/>
            <a:ext cx="4572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FF0066"/>
                </a:solidFill>
              </a:rPr>
              <a:t>Архимед</a:t>
            </a:r>
            <a:endParaRPr lang="ru-RU" altLang="ru-RU" sz="2800" b="1">
              <a:solidFill>
                <a:srgbClr val="FF0066"/>
              </a:solidFill>
            </a:endParaRPr>
          </a:p>
        </p:txBody>
      </p:sp>
      <p:pic>
        <p:nvPicPr>
          <p:cNvPr id="518152" name="Picture 95" descr="00003__2_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2250" y="4481513"/>
            <a:ext cx="2571750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8153" name="Rectangle 9"/>
          <p:cNvSpPr>
            <a:spLocks noChangeArrowheads="1"/>
          </p:cNvSpPr>
          <p:nvPr/>
        </p:nvSpPr>
        <p:spPr bwMode="auto">
          <a:xfrm>
            <a:off x="4140200" y="6092825"/>
            <a:ext cx="19510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linkClick r:id="rId4" action="ppaction://hlinksldjump"/>
              </a:rPr>
              <a:t>На главную</a:t>
            </a:r>
            <a:endParaRPr lang="ru-RU" sz="2400" b="1">
              <a:solidFill>
                <a:srgbClr val="99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4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6000" b="1" i="1" smtClean="0">
                <a:solidFill>
                  <a:schemeClr val="hlink"/>
                </a:solidFill>
                <a:latin typeface="Arial" charset="0"/>
              </a:rPr>
              <a:t/>
            </a:r>
            <a:br>
              <a:rPr lang="ru-RU" altLang="ru-RU" sz="6000" b="1" i="1" smtClean="0">
                <a:solidFill>
                  <a:schemeClr val="hlink"/>
                </a:solidFill>
                <a:latin typeface="Arial" charset="0"/>
              </a:rPr>
            </a:br>
            <a:endParaRPr lang="ru-RU" altLang="ru-RU" sz="6000" b="1" i="1" smtClean="0">
              <a:solidFill>
                <a:schemeClr val="hlink"/>
              </a:solidFill>
              <a:latin typeface="Arial" charset="0"/>
            </a:endParaRPr>
          </a:p>
        </p:txBody>
      </p:sp>
      <p:pic>
        <p:nvPicPr>
          <p:cNvPr id="522243" name="Picture 94" descr="0004__2_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0875" y="3813175"/>
            <a:ext cx="1887538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858048" y="2492896"/>
            <a:ext cx="7060587" cy="1569660"/>
          </a:xfrm>
          <a:prstGeom prst="rect">
            <a:avLst/>
          </a:prstGeom>
          <a:noFill/>
        </p:spPr>
        <p:txBody>
          <a:bodyPr wrap="none">
            <a:prstTxWarp prst="textDoubleWave1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9600" b="1" i="1" spc="50" dirty="0">
                <a:ln w="11430"/>
                <a:solidFill>
                  <a:srgbClr val="00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+mn-cs"/>
                <a:hlinkClick r:id="" action="ppaction://noaction"/>
              </a:rPr>
              <a:t>РАЗМИНКА</a:t>
            </a:r>
            <a:endParaRPr lang="ru-RU" sz="9600" b="1" spc="50" dirty="0">
              <a:ln w="11430"/>
              <a:solidFill>
                <a:srgbClr val="0000CC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77943" y="282714"/>
            <a:ext cx="5961825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+mn-cs"/>
              </a:rPr>
              <a:t>МАТЕМАТИКА 10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26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6000" b="1" i="1" u="sng" smtClean="0">
                <a:solidFill>
                  <a:schemeClr val="hlink"/>
                </a:solidFill>
                <a:latin typeface="Arial" charset="0"/>
              </a:rPr>
              <a:t>Математика 20</a:t>
            </a:r>
          </a:p>
        </p:txBody>
      </p:sp>
      <p:pic>
        <p:nvPicPr>
          <p:cNvPr id="523267" name="Picture 94" descr="0004__2_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0875" y="3813175"/>
            <a:ext cx="1887538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1187624" y="2143924"/>
            <a:ext cx="6264696" cy="1669251"/>
          </a:xfrm>
          <a:prstGeom prst="rect">
            <a:avLst/>
          </a:prstGeom>
        </p:spPr>
        <p:txBody>
          <a:bodyPr>
            <a:prstTxWarp prst="textCurveDown">
              <a:avLst>
                <a:gd name="adj" fmla="val 0"/>
              </a:avLst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kern="0" spc="50" dirty="0">
                <a:ln w="11430"/>
                <a:solidFill>
                  <a:srgbClr val="CC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+mn-cs"/>
                <a:hlinkClick r:id="" action="ppaction://noaction"/>
              </a:rPr>
              <a:t>ЧЕРНЫЙ ЯЩИК</a:t>
            </a:r>
            <a:endParaRPr lang="ru-RU" sz="5400" b="1" kern="0" spc="50" dirty="0">
              <a:ln w="11430"/>
              <a:solidFill>
                <a:srgbClr val="CC00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41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6000" b="1" i="1" u="sng" smtClean="0">
                <a:solidFill>
                  <a:schemeClr val="hlink"/>
                </a:solidFill>
                <a:latin typeface="Arial" charset="0"/>
              </a:rPr>
              <a:t>Математика 30</a:t>
            </a:r>
          </a:p>
        </p:txBody>
      </p:sp>
      <p:sp>
        <p:nvSpPr>
          <p:cNvPr id="529411" name="Text Box 4"/>
          <p:cNvSpPr txBox="1">
            <a:spLocks noChangeArrowheads="1"/>
          </p:cNvSpPr>
          <p:nvPr/>
        </p:nvSpPr>
        <p:spPr bwMode="auto">
          <a:xfrm>
            <a:off x="611188" y="1557338"/>
            <a:ext cx="76327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 двух кошельках лежат 4 монеты,</a:t>
            </a:r>
          </a:p>
          <a:p>
            <a:r>
              <a:rPr lang="ru-RU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причём в одном кошельке монет</a:t>
            </a:r>
          </a:p>
          <a:p>
            <a:r>
              <a:rPr lang="ru-RU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вдвое больше, </a:t>
            </a:r>
          </a:p>
          <a:p>
            <a:r>
              <a:rPr lang="ru-RU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чем в другом. Как это может  быть?</a:t>
            </a:r>
            <a:endParaRPr lang="ru-RU" altLang="ru-RU" b="1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7358" y="4133856"/>
            <a:ext cx="3341005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+mn-cs"/>
              </a:rPr>
              <a:t>Ответ:</a:t>
            </a:r>
          </a:p>
        </p:txBody>
      </p:sp>
      <p:sp>
        <p:nvSpPr>
          <p:cNvPr id="529413" name="Text Box 6"/>
          <p:cNvSpPr txBox="1">
            <a:spLocks noChangeArrowheads="1"/>
          </p:cNvSpPr>
          <p:nvPr/>
        </p:nvSpPr>
        <p:spPr bwMode="auto">
          <a:xfrm>
            <a:off x="395288" y="4652963"/>
            <a:ext cx="4032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28679" name="Text Box 7"/>
          <p:cNvSpPr txBox="1">
            <a:spLocks noChangeArrowheads="1"/>
          </p:cNvSpPr>
          <p:nvPr/>
        </p:nvSpPr>
        <p:spPr bwMode="auto">
          <a:xfrm>
            <a:off x="395288" y="5013325"/>
            <a:ext cx="2952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52941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>
              <a:solidFill>
                <a:srgbClr val="000000"/>
              </a:solidFill>
            </a:endParaRPr>
          </a:p>
        </p:txBody>
      </p:sp>
      <p:pic>
        <p:nvPicPr>
          <p:cNvPr id="529417" name="Picture 94" descr="0004__2_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9925" y="3789363"/>
            <a:ext cx="1887538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9430" name="Rectangle 22"/>
          <p:cNvSpPr>
            <a:spLocks noChangeArrowheads="1"/>
          </p:cNvSpPr>
          <p:nvPr/>
        </p:nvSpPr>
        <p:spPr bwMode="auto">
          <a:xfrm>
            <a:off x="1979613" y="5157788"/>
            <a:ext cx="457200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 одном кошельке 2 монеты,</a:t>
            </a:r>
          </a:p>
          <a:p>
            <a:r>
              <a:rPr lang="ru-RU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а в другом другие две </a:t>
            </a:r>
          </a:p>
          <a:p>
            <a:r>
              <a:rPr lang="ru-RU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 первый кошелёк.</a:t>
            </a:r>
            <a:endParaRPr lang="en-US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24583" name="Picture 7" descr="47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2924175"/>
            <a:ext cx="1474787" cy="1474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1" name="AutoShape 5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5580063" y="6357938"/>
            <a:ext cx="1176337" cy="500062"/>
          </a:xfrm>
          <a:prstGeom prst="leftArrow">
            <a:avLst>
              <a:gd name="adj1" fmla="val 50000"/>
              <a:gd name="adj2" fmla="val 58810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sz="120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9" grpId="0"/>
      <p:bldP spid="2970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43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6000" b="1" i="1" u="sng" smtClean="0">
                <a:solidFill>
                  <a:schemeClr val="hlink"/>
                </a:solidFill>
                <a:latin typeface="Arial" charset="0"/>
              </a:rPr>
              <a:t>Математика 40</a:t>
            </a:r>
          </a:p>
        </p:txBody>
      </p:sp>
      <p:sp>
        <p:nvSpPr>
          <p:cNvPr id="530435" name="Text Box 4"/>
          <p:cNvSpPr txBox="1">
            <a:spLocks noChangeArrowheads="1"/>
          </p:cNvSpPr>
          <p:nvPr/>
        </p:nvSpPr>
        <p:spPr bwMode="auto">
          <a:xfrm>
            <a:off x="611188" y="1557338"/>
            <a:ext cx="7632700" cy="201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b="1">
                <a:solidFill>
                  <a:srgbClr val="006600"/>
                </a:solidFill>
              </a:rPr>
              <a:t>Назовите три старинных русских единицы длины, которые связаны с размерами частей тела человека.</a:t>
            </a:r>
          </a:p>
          <a:p>
            <a:pPr>
              <a:spcBef>
                <a:spcPct val="50000"/>
              </a:spcBef>
            </a:pPr>
            <a:endParaRPr lang="ru-RU" altLang="ru-RU" sz="2800">
              <a:solidFill>
                <a:srgbClr val="0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2533" y="3629031"/>
            <a:ext cx="3341005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+mn-cs"/>
              </a:rPr>
              <a:t>Ответ:</a:t>
            </a:r>
          </a:p>
        </p:txBody>
      </p:sp>
      <p:sp>
        <p:nvSpPr>
          <p:cNvPr id="530437" name="Text Box 6"/>
          <p:cNvSpPr txBox="1">
            <a:spLocks noChangeArrowheads="1"/>
          </p:cNvSpPr>
          <p:nvPr/>
        </p:nvSpPr>
        <p:spPr bwMode="auto">
          <a:xfrm>
            <a:off x="395288" y="4652963"/>
            <a:ext cx="4032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3043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29706" name="Text Box 10"/>
          <p:cNvSpPr txBox="1">
            <a:spLocks noChangeArrowheads="1"/>
          </p:cNvSpPr>
          <p:nvPr/>
        </p:nvSpPr>
        <p:spPr bwMode="auto">
          <a:xfrm>
            <a:off x="1476375" y="4652963"/>
            <a:ext cx="417671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2800" b="1">
                <a:solidFill>
                  <a:srgbClr val="FF0066"/>
                </a:solidFill>
              </a:rPr>
              <a:t>Пядь, сажень, локоть</a:t>
            </a:r>
          </a:p>
        </p:txBody>
      </p:sp>
      <p:pic>
        <p:nvPicPr>
          <p:cNvPr id="530440" name="Picture 94" descr="0004__2_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0875" y="3813175"/>
            <a:ext cx="1887538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9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45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6000" b="1" i="1" u="sng" smtClean="0">
                <a:solidFill>
                  <a:schemeClr val="hlink"/>
                </a:solidFill>
                <a:latin typeface="Arial" charset="0"/>
              </a:rPr>
              <a:t>Математика 50</a:t>
            </a:r>
          </a:p>
        </p:txBody>
      </p:sp>
      <p:sp>
        <p:nvSpPr>
          <p:cNvPr id="531459" name="Text Box 4"/>
          <p:cNvSpPr txBox="1">
            <a:spLocks noChangeArrowheads="1"/>
          </p:cNvSpPr>
          <p:nvPr/>
        </p:nvSpPr>
        <p:spPr bwMode="auto">
          <a:xfrm>
            <a:off x="827088" y="1196975"/>
            <a:ext cx="7632700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400">
                <a:solidFill>
                  <a:srgbClr val="000000"/>
                </a:solidFill>
              </a:rPr>
              <a:t>Два путешественника подошли к реке одновременно. У берега была привязана лодка, в которой мог поместиться только один человек. Путешественники не умели плавать, но каждому из них удалось переправиться через реку и пойти своей дорогой. Как могла это случиться?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82533" y="3629031"/>
            <a:ext cx="3341005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+mn-cs"/>
              </a:rPr>
              <a:t>Ответ:</a:t>
            </a:r>
          </a:p>
        </p:txBody>
      </p:sp>
      <p:sp>
        <p:nvSpPr>
          <p:cNvPr id="531461" name="Text Box 6"/>
          <p:cNvSpPr txBox="1">
            <a:spLocks noChangeArrowheads="1"/>
          </p:cNvSpPr>
          <p:nvPr/>
        </p:nvSpPr>
        <p:spPr bwMode="auto">
          <a:xfrm>
            <a:off x="395288" y="4652963"/>
            <a:ext cx="4032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0727" name="Text Box 7"/>
          <p:cNvSpPr txBox="1">
            <a:spLocks noChangeArrowheads="1"/>
          </p:cNvSpPr>
          <p:nvPr/>
        </p:nvSpPr>
        <p:spPr bwMode="auto">
          <a:xfrm>
            <a:off x="395288" y="5013325"/>
            <a:ext cx="489743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altLang="ru-RU" sz="2400">
                <a:solidFill>
                  <a:srgbClr val="000000"/>
                </a:solidFill>
              </a:rPr>
              <a:t>Они подошли к реке с разных сторон</a:t>
            </a:r>
          </a:p>
        </p:txBody>
      </p:sp>
      <p:sp>
        <p:nvSpPr>
          <p:cNvPr id="531463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>
              <a:solidFill>
                <a:srgbClr val="000000"/>
              </a:solidFill>
            </a:endParaRPr>
          </a:p>
        </p:txBody>
      </p:sp>
      <p:pic>
        <p:nvPicPr>
          <p:cNvPr id="531464" name="Picture 94" descr="0004__2_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0875" y="3813175"/>
            <a:ext cx="1887538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4DE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53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5400" b="1" i="1" u="sng" smtClean="0">
                <a:solidFill>
                  <a:schemeClr val="hlink"/>
                </a:solidFill>
              </a:rPr>
              <a:t>Информатика 10</a:t>
            </a:r>
            <a:r>
              <a:rPr lang="ru-RU" altLang="ru-RU" smtClean="0"/>
              <a:t> </a:t>
            </a:r>
          </a:p>
        </p:txBody>
      </p:sp>
      <p:sp>
        <p:nvSpPr>
          <p:cNvPr id="534531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1181100"/>
          </a:xfrm>
        </p:spPr>
        <p:txBody>
          <a:bodyPr/>
          <a:lstStyle/>
          <a:p>
            <a:pPr marL="609600" indent="-609600"/>
            <a:r>
              <a:rPr lang="ru-RU" altLang="ru-RU" smtClean="0"/>
              <a:t>Точечный элемент экрана дисплея называется</a:t>
            </a:r>
          </a:p>
        </p:txBody>
      </p:sp>
      <p:pic>
        <p:nvPicPr>
          <p:cNvPr id="534532" name="Picture 5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57950" y="4000500"/>
            <a:ext cx="268605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53970" y="2692406"/>
            <a:ext cx="3341005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+mn-cs"/>
              </a:rPr>
              <a:t>Ответ:</a:t>
            </a:r>
          </a:p>
        </p:txBody>
      </p:sp>
      <p:sp>
        <p:nvSpPr>
          <p:cNvPr id="33799" name="Text Box 7"/>
          <p:cNvSpPr txBox="1">
            <a:spLocks noChangeArrowheads="1"/>
          </p:cNvSpPr>
          <p:nvPr/>
        </p:nvSpPr>
        <p:spPr bwMode="auto">
          <a:xfrm>
            <a:off x="2627313" y="4365625"/>
            <a:ext cx="28813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3200">
                <a:solidFill>
                  <a:srgbClr val="000000"/>
                </a:solidFill>
              </a:rPr>
              <a:t>пиксел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9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4DE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55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5400" b="1" i="1" u="sng" smtClean="0">
                <a:solidFill>
                  <a:schemeClr val="hlink"/>
                </a:solidFill>
              </a:rPr>
              <a:t>Информатика 20</a:t>
            </a:r>
          </a:p>
        </p:txBody>
      </p:sp>
      <p:sp>
        <p:nvSpPr>
          <p:cNvPr id="535555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1181100"/>
          </a:xfrm>
        </p:spPr>
        <p:txBody>
          <a:bodyPr/>
          <a:lstStyle/>
          <a:p>
            <a:pPr marL="609600" indent="-609600"/>
            <a:r>
              <a:rPr lang="ru-RU" altLang="ru-RU" i="1" smtClean="0">
                <a:solidFill>
                  <a:srgbClr val="000000"/>
                </a:solidFill>
              </a:rPr>
              <a:t>Переставьте буквы так,  чтобы получилось слово, связанное с информатикой и компьютерами.</a:t>
            </a:r>
            <a:endParaRPr lang="ru-RU" altLang="ru-RU" smtClean="0">
              <a:solidFill>
                <a:srgbClr val="000000"/>
              </a:solidFill>
            </a:endParaRPr>
          </a:p>
          <a:p>
            <a:pPr marL="609600" indent="-609600" algn="ctr"/>
            <a:r>
              <a:rPr lang="ru-RU" altLang="ru-RU" b="1" smtClean="0">
                <a:solidFill>
                  <a:srgbClr val="FF0000"/>
                </a:solidFill>
              </a:rPr>
              <a:t>ФИРОЦМНИАЯ</a:t>
            </a:r>
          </a:p>
          <a:p>
            <a:pPr marL="609600" indent="-609600"/>
            <a:endParaRPr lang="ru-RU" altLang="ru-RU" smtClean="0"/>
          </a:p>
        </p:txBody>
      </p:sp>
      <p:pic>
        <p:nvPicPr>
          <p:cNvPr id="535556" name="Picture 4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57950" y="4000500"/>
            <a:ext cx="268605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395536" y="4503458"/>
            <a:ext cx="242669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+mn-cs"/>
              </a:rPr>
              <a:t>Ответ:</a:t>
            </a:r>
          </a:p>
        </p:txBody>
      </p:sp>
      <p:sp>
        <p:nvSpPr>
          <p:cNvPr id="84998" name="Прямоугольник 2"/>
          <p:cNvSpPr>
            <a:spLocks noChangeArrowheads="1"/>
          </p:cNvSpPr>
          <p:nvPr/>
        </p:nvSpPr>
        <p:spPr bwMode="auto">
          <a:xfrm>
            <a:off x="1116013" y="6043613"/>
            <a:ext cx="15970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>
                <a:solidFill>
                  <a:srgbClr val="000000"/>
                </a:solidFill>
              </a:rPr>
              <a:t>Информация</a:t>
            </a:r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49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49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49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622300"/>
            <a:ext cx="8229600" cy="692150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36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Физика 20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438" y="1655763"/>
            <a:ext cx="7273925" cy="288131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b="1" smtClean="0">
                <a:solidFill>
                  <a:srgbClr val="006600"/>
                </a:solidFill>
              </a:rPr>
              <a:t>   В какую сторону отклоняются пассажиры относительно автобуса при повороте его в левую сторону? Почему?</a:t>
            </a:r>
          </a:p>
        </p:txBody>
      </p:sp>
      <p:sp>
        <p:nvSpPr>
          <p:cNvPr id="485379" name="Text Box 4"/>
          <p:cNvSpPr txBox="1">
            <a:spLocks noChangeArrowheads="1"/>
          </p:cNvSpPr>
          <p:nvPr/>
        </p:nvSpPr>
        <p:spPr bwMode="auto">
          <a:xfrm>
            <a:off x="663575" y="1289050"/>
            <a:ext cx="1460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altLang="ru-RU">
              <a:solidFill>
                <a:srgbClr val="2F1311"/>
              </a:solidFill>
            </a:endParaRPr>
          </a:p>
        </p:txBody>
      </p:sp>
      <p:sp>
        <p:nvSpPr>
          <p:cNvPr id="47109" name="Text Box 5"/>
          <p:cNvSpPr txBox="1">
            <a:spLocks noChangeArrowheads="1"/>
          </p:cNvSpPr>
          <p:nvPr/>
        </p:nvSpPr>
        <p:spPr bwMode="auto">
          <a:xfrm>
            <a:off x="0" y="4292600"/>
            <a:ext cx="12588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altLang="ru-RU" sz="24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+mn-cs"/>
              </a:rPr>
              <a:t>Ответ:</a:t>
            </a:r>
          </a:p>
        </p:txBody>
      </p:sp>
      <p:sp>
        <p:nvSpPr>
          <p:cNvPr id="47112" name="Text Box 8"/>
          <p:cNvSpPr txBox="1">
            <a:spLocks noChangeArrowheads="1"/>
          </p:cNvSpPr>
          <p:nvPr/>
        </p:nvSpPr>
        <p:spPr bwMode="auto">
          <a:xfrm>
            <a:off x="6732588" y="5949950"/>
            <a:ext cx="2016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altLang="ru-RU" sz="2400" b="1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+mn-cs"/>
                <a:hlinkClick r:id="rId2" action="ppaction://hlinksldjump"/>
              </a:rPr>
              <a:t>На главную</a:t>
            </a:r>
            <a:endParaRPr lang="ru-RU" altLang="ru-RU" sz="2400" b="1">
              <a:solidFill>
                <a:srgbClr val="99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+mn-cs"/>
            </a:endParaRPr>
          </a:p>
        </p:txBody>
      </p:sp>
      <p:sp>
        <p:nvSpPr>
          <p:cNvPr id="47113" name="Rectangle 9"/>
          <p:cNvSpPr>
            <a:spLocks noChangeArrowheads="1"/>
          </p:cNvSpPr>
          <p:nvPr/>
        </p:nvSpPr>
        <p:spPr bwMode="auto">
          <a:xfrm>
            <a:off x="3708400" y="5013325"/>
            <a:ext cx="3527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altLang="ru-RU" sz="2400" b="1" i="1">
                <a:solidFill>
                  <a:srgbClr val="FF0066"/>
                </a:solidFill>
              </a:rPr>
              <a:t>В правую. Инерция</a:t>
            </a:r>
            <a:r>
              <a:rPr lang="ru-RU" altLang="ru-RU" b="1">
                <a:solidFill>
                  <a:srgbClr val="FF0066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7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7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7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47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7" grpId="0" build="p"/>
      <p:bldP spid="4711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4DE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57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5400" b="1" i="1" u="sng" smtClean="0">
                <a:solidFill>
                  <a:schemeClr val="hlink"/>
                </a:solidFill>
              </a:rPr>
              <a:t>Информатика 30</a:t>
            </a:r>
          </a:p>
        </p:txBody>
      </p:sp>
      <p:sp>
        <p:nvSpPr>
          <p:cNvPr id="53657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 typeface="Arial" charset="0"/>
              <a:buNone/>
            </a:pPr>
            <a:r>
              <a:rPr lang="ru-RU" altLang="ru-RU" smtClean="0"/>
              <a:t>В словосочетаниях слова заменены на противоположные по смыслу. Определите исходные словосочетания. </a:t>
            </a:r>
            <a:r>
              <a:rPr lang="ru-RU" altLang="ru-RU" b="1" i="1" smtClean="0">
                <a:solidFill>
                  <a:srgbClr val="FF0000"/>
                </a:solidFill>
              </a:rPr>
              <a:t>Беззвучный микрофон. </a:t>
            </a:r>
            <a:br>
              <a:rPr lang="ru-RU" altLang="ru-RU" b="1" i="1" smtClean="0">
                <a:solidFill>
                  <a:srgbClr val="FF0000"/>
                </a:solidFill>
              </a:rPr>
            </a:br>
            <a:r>
              <a:rPr lang="ru-RU" altLang="ru-RU" smtClean="0"/>
              <a:t/>
            </a:r>
            <a:br>
              <a:rPr lang="ru-RU" altLang="ru-RU" smtClean="0"/>
            </a:br>
            <a:endParaRPr lang="ru-RU" altLang="ru-RU" smtClean="0"/>
          </a:p>
        </p:txBody>
      </p:sp>
      <p:pic>
        <p:nvPicPr>
          <p:cNvPr id="536580" name="Picture 4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57950" y="4000500"/>
            <a:ext cx="268605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71458" y="3629031"/>
            <a:ext cx="3341005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+mn-cs"/>
              </a:rPr>
              <a:t>Ответ:</a:t>
            </a:r>
          </a:p>
        </p:txBody>
      </p:sp>
      <p:sp>
        <p:nvSpPr>
          <p:cNvPr id="35847" name="Text Box 7"/>
          <p:cNvSpPr txBox="1">
            <a:spLocks noChangeArrowheads="1"/>
          </p:cNvSpPr>
          <p:nvPr/>
        </p:nvSpPr>
        <p:spPr bwMode="auto">
          <a:xfrm>
            <a:off x="1835150" y="4797425"/>
            <a:ext cx="41052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800">
                <a:solidFill>
                  <a:srgbClr val="000000"/>
                </a:solidFill>
              </a:rPr>
              <a:t>звуковая колонка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58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7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4DE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60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5400" b="1" i="1" u="sng" smtClean="0">
                <a:solidFill>
                  <a:schemeClr val="hlink"/>
                </a:solidFill>
              </a:rPr>
              <a:t>Информатика 40</a:t>
            </a:r>
          </a:p>
        </p:txBody>
      </p:sp>
      <p:sp>
        <p:nvSpPr>
          <p:cNvPr id="537603" name="Rectangle 3"/>
          <p:cNvSpPr>
            <a:spLocks noGrp="1"/>
          </p:cNvSpPr>
          <p:nvPr>
            <p:ph type="body" idx="1"/>
          </p:nvPr>
        </p:nvSpPr>
        <p:spPr>
          <a:xfrm>
            <a:off x="385763" y="1165225"/>
            <a:ext cx="8229600" cy="3632200"/>
          </a:xfrm>
        </p:spPr>
        <p:txBody>
          <a:bodyPr/>
          <a:lstStyle/>
          <a:p>
            <a:r>
              <a:rPr lang="ru-RU" altLang="ru-RU" sz="2800" smtClean="0"/>
              <a:t>Отгадайте, чья это шуточная характеристика. “Он требует множества игрушек и примочек. Так и норовит задать дурацкий вопрос. Считает себя самым умным, но не может обойтись без папы или мамы. Тронь пальцем — он и заведется. Жалуется на нехватку памяти. Любит, когда с него сдувают пылинки и протирают спиртом. Всегда мечтает попасть в сети. </a:t>
            </a:r>
          </a:p>
        </p:txBody>
      </p:sp>
      <p:pic>
        <p:nvPicPr>
          <p:cNvPr id="537604" name="Picture 4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57950" y="4000500"/>
            <a:ext cx="268605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26995" y="5068894"/>
            <a:ext cx="3341005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+mn-cs"/>
              </a:rPr>
              <a:t>Ответ:</a:t>
            </a:r>
          </a:p>
        </p:txBody>
      </p:sp>
      <p:sp>
        <p:nvSpPr>
          <p:cNvPr id="36870" name="Text Box 6"/>
          <p:cNvSpPr txBox="1">
            <a:spLocks noChangeArrowheads="1"/>
          </p:cNvSpPr>
          <p:nvPr/>
        </p:nvSpPr>
        <p:spPr bwMode="auto">
          <a:xfrm>
            <a:off x="1763713" y="5876925"/>
            <a:ext cx="41052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3200">
                <a:solidFill>
                  <a:srgbClr val="000000"/>
                </a:solidFill>
              </a:rPr>
              <a:t>Компьютер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0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4DE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5400" b="1" i="1" u="sng" smtClean="0">
                <a:solidFill>
                  <a:schemeClr val="hlink"/>
                </a:solidFill>
              </a:rPr>
              <a:t>Информатика 50</a:t>
            </a:r>
          </a:p>
        </p:txBody>
      </p:sp>
      <p:sp>
        <p:nvSpPr>
          <p:cNvPr id="538627" name="Rectangle 3"/>
          <p:cNvSpPr>
            <a:spLocks noGrp="1"/>
          </p:cNvSpPr>
          <p:nvPr>
            <p:ph type="body" idx="1"/>
          </p:nvPr>
        </p:nvSpPr>
        <p:spPr>
          <a:xfrm>
            <a:off x="385763" y="1165225"/>
            <a:ext cx="8229600" cy="3632200"/>
          </a:xfrm>
        </p:spPr>
        <p:txBody>
          <a:bodyPr/>
          <a:lstStyle/>
          <a:p>
            <a:pPr marL="609600" indent="-609600"/>
            <a:endParaRPr lang="ru-RU" altLang="ru-RU" b="1" smtClean="0">
              <a:solidFill>
                <a:srgbClr val="FF0000"/>
              </a:solidFill>
            </a:endParaRPr>
          </a:p>
          <a:p>
            <a:pPr marL="609600" indent="-609600"/>
            <a:endParaRPr lang="ru-RU" altLang="ru-RU" b="1" smtClean="0">
              <a:solidFill>
                <a:srgbClr val="FF0000"/>
              </a:solidFill>
            </a:endParaRPr>
          </a:p>
        </p:txBody>
      </p:sp>
      <p:pic>
        <p:nvPicPr>
          <p:cNvPr id="538628" name="Picture 4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57950" y="4000500"/>
            <a:ext cx="268605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4" name="Text Box 6"/>
          <p:cNvSpPr txBox="1">
            <a:spLocks noChangeArrowheads="1"/>
          </p:cNvSpPr>
          <p:nvPr/>
        </p:nvSpPr>
        <p:spPr bwMode="auto">
          <a:xfrm>
            <a:off x="539750" y="5734050"/>
            <a:ext cx="41052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538630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14425" y="1268413"/>
            <a:ext cx="6913563" cy="7450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78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4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chemeClr val="bg1"/>
            </a:gs>
            <a:gs pos="100000">
              <a:schemeClr val="hlink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22" name="Заголовок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ru-RU" sz="8000" smtClean="0">
                <a:solidFill>
                  <a:srgbClr val="800000"/>
                </a:solidFill>
                <a:latin typeface="High Tower Text"/>
              </a:rPr>
              <a:t> </a:t>
            </a:r>
            <a:r>
              <a:rPr lang="en-US" altLang="ru-RU" sz="8000" smtClean="0">
                <a:solidFill>
                  <a:srgbClr val="FF0000"/>
                </a:solidFill>
                <a:latin typeface="High Tower Text"/>
                <a:hlinkClick r:id="rId2" action="ppaction://hlinksldjump"/>
              </a:rPr>
              <a:t>III </a:t>
            </a:r>
            <a:r>
              <a:rPr lang="ru-RU" altLang="ru-RU" sz="8000" smtClean="0">
                <a:solidFill>
                  <a:srgbClr val="FF0000"/>
                </a:solidFill>
                <a:latin typeface="High Tower Text"/>
                <a:hlinkClick r:id="rId2" action="ppaction://hlinksldjump"/>
              </a:rPr>
              <a:t>тур</a:t>
            </a:r>
            <a:endParaRPr lang="ru-RU" altLang="ru-RU" sz="8000" smtClean="0">
              <a:solidFill>
                <a:srgbClr val="FF0000"/>
              </a:solidFill>
              <a:latin typeface="High Tower Text"/>
            </a:endParaRPr>
          </a:p>
        </p:txBody>
      </p:sp>
      <p:graphicFrame>
        <p:nvGraphicFramePr>
          <p:cNvPr id="542765" name="Group 45"/>
          <p:cNvGraphicFramePr>
            <a:graphicFrameLocks noGrp="1"/>
          </p:cNvGraphicFramePr>
          <p:nvPr>
            <p:ph idx="1"/>
          </p:nvPr>
        </p:nvGraphicFramePr>
        <p:xfrm>
          <a:off x="827088" y="1844675"/>
          <a:ext cx="7921625" cy="2957513"/>
        </p:xfrm>
        <a:graphic>
          <a:graphicData uri="http://schemas.openxmlformats.org/drawingml/2006/table">
            <a:tbl>
              <a:tblPr/>
              <a:tblGrid>
                <a:gridCol w="2263775"/>
                <a:gridCol w="1131887"/>
                <a:gridCol w="1130300"/>
                <a:gridCol w="1131888"/>
                <a:gridCol w="1131887"/>
                <a:gridCol w="1131888"/>
              </a:tblGrid>
              <a:tr h="10429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Математика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  <a:hlinkClick r:id="rId3" action="ppaction://hlinksldjump"/>
                        </a:rPr>
                        <a:t>10</a:t>
                      </a:r>
                      <a:endParaRPr kumimoji="0" lang="ru-RU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  <a:hlinkClick r:id="rId4" action="ppaction://hlinksldjump"/>
                        </a:rPr>
                        <a:t>20</a:t>
                      </a:r>
                      <a:endParaRPr kumimoji="0" lang="ru-RU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  <a:hlinkClick r:id="rId5" action="ppaction://hlinksldjump"/>
                        </a:rPr>
                        <a:t>30</a:t>
                      </a:r>
                      <a:endParaRPr kumimoji="0" lang="ru-RU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  <a:hlinkClick r:id="rId6" action="ppaction://hlinksldjump"/>
                        </a:rPr>
                        <a:t>40</a:t>
                      </a:r>
                      <a:endParaRPr kumimoji="0" lang="ru-RU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  <a:hlinkClick r:id="rId7" action="ppaction://hlinksldjump"/>
                        </a:rPr>
                        <a:t>50</a:t>
                      </a:r>
                      <a:endParaRPr kumimoji="0" lang="ru-RU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57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Физика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  <a:hlinkClick r:id="rId8" action="ppaction://hlinksldjump"/>
                        </a:rPr>
                        <a:t>10</a:t>
                      </a:r>
                      <a:endParaRPr kumimoji="0" lang="ru-RU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  <a:hlinkClick r:id="rId9" action="ppaction://hlinksldjump"/>
                        </a:rPr>
                        <a:t>20</a:t>
                      </a:r>
                      <a:endParaRPr kumimoji="0" lang="ru-RU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  <a:hlinkClick r:id="rId10" action="ppaction://hlinksldjump"/>
                        </a:rPr>
                        <a:t>30</a:t>
                      </a:r>
                      <a:endParaRPr kumimoji="0" lang="ru-RU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  <a:hlinkClick r:id="rId11" action="ppaction://hlinksldjump"/>
                        </a:rPr>
                        <a:t>40</a:t>
                      </a:r>
                      <a:endParaRPr kumimoji="0" lang="ru-RU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  <a:hlinkClick r:id="rId12" action="ppaction://hlinksldjump"/>
                        </a:rPr>
                        <a:t>50</a:t>
                      </a:r>
                      <a:endParaRPr kumimoji="0" lang="ru-RU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57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Информатика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  <a:hlinkClick r:id="rId13" action="ppaction://hlinksldjump"/>
                        </a:rPr>
                        <a:t>10</a:t>
                      </a:r>
                      <a:endParaRPr kumimoji="0" lang="ru-RU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  <a:hlinkClick r:id="rId14" action="ppaction://hlinksldjump"/>
                        </a:rPr>
                        <a:t>20</a:t>
                      </a:r>
                      <a:endParaRPr kumimoji="0" lang="ru-RU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  <a:hlinkClick r:id="rId15" action="ppaction://hlinksldjump"/>
                        </a:rPr>
                        <a:t>30</a:t>
                      </a:r>
                      <a:endParaRPr kumimoji="0" lang="ru-RU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  <a:hlinkClick r:id="rId16" action="ppaction://hlinksldjump"/>
                        </a:rPr>
                        <a:t>40</a:t>
                      </a:r>
                      <a:endParaRPr kumimoji="0" lang="ru-RU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  <a:hlinkClick r:id="rId17" action="ppaction://hlinksldjump"/>
                        </a:rPr>
                        <a:t>50</a:t>
                      </a:r>
                      <a:endParaRPr kumimoji="0" lang="ru-RU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7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Физика 10</a:t>
            </a:r>
          </a:p>
        </p:txBody>
      </p:sp>
      <p:sp>
        <p:nvSpPr>
          <p:cNvPr id="543747" name="Содержимое 2"/>
          <p:cNvSpPr>
            <a:spLocks noGrp="1"/>
          </p:cNvSpPr>
          <p:nvPr>
            <p:ph idx="1"/>
          </p:nvPr>
        </p:nvSpPr>
        <p:spPr>
          <a:xfrm>
            <a:off x="395288" y="1196975"/>
            <a:ext cx="8229600" cy="2900363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endParaRPr lang="ru-RU" altLang="ru-RU" sz="2000" smtClean="0"/>
          </a:p>
          <a:p>
            <a:pPr>
              <a:buFont typeface="Arial" charset="0"/>
              <a:buNone/>
            </a:pPr>
            <a:r>
              <a:rPr lang="ru-RU" altLang="ru-RU" sz="2800" smtClean="0"/>
              <a:t>Если взять два разных тела,</a:t>
            </a:r>
          </a:p>
          <a:p>
            <a:pPr>
              <a:buFont typeface="Arial" charset="0"/>
              <a:buNone/>
            </a:pPr>
            <a:r>
              <a:rPr lang="ru-RU" altLang="ru-RU" sz="2800" smtClean="0"/>
              <a:t>В жидкость опустить одну.</a:t>
            </a:r>
          </a:p>
          <a:p>
            <a:pPr>
              <a:buFont typeface="Arial" charset="0"/>
              <a:buNone/>
            </a:pPr>
            <a:r>
              <a:rPr lang="ru-RU" altLang="ru-RU" sz="2800" smtClean="0"/>
              <a:t>Почему одно всплывает,</a:t>
            </a:r>
          </a:p>
          <a:p>
            <a:pPr>
              <a:buFont typeface="Arial" charset="0"/>
              <a:buNone/>
            </a:pPr>
            <a:r>
              <a:rPr lang="ru-RU" altLang="ru-RU" sz="2800" smtClean="0"/>
              <a:t>А другое вмиг ко дну? </a:t>
            </a:r>
          </a:p>
          <a:p>
            <a:pPr eaLnBrk="1" hangingPunct="1">
              <a:buFont typeface="Arial" charset="0"/>
              <a:buNone/>
            </a:pPr>
            <a:endParaRPr lang="ru-RU" altLang="ru-RU" sz="2800" smtClean="0"/>
          </a:p>
          <a:p>
            <a:pPr eaLnBrk="1" hangingPunct="1">
              <a:buFont typeface="Arial" charset="0"/>
              <a:buNone/>
            </a:pPr>
            <a:endParaRPr lang="ru-RU" altLang="ru-RU" sz="280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4357694"/>
            <a:ext cx="3341005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+mn-cs"/>
              </a:rPr>
              <a:t>Ответ:</a:t>
            </a: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500063" y="5286375"/>
            <a:ext cx="4572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>
                <a:solidFill>
                  <a:srgbClr val="000000"/>
                </a:solidFill>
              </a:rPr>
              <a:t>Тело, у которого плотность меньше, чем у жидкости, всплывает, а если плотность больше – тонет</a:t>
            </a:r>
          </a:p>
        </p:txBody>
      </p:sp>
      <p:pic>
        <p:nvPicPr>
          <p:cNvPr id="543750" name="Picture 95" descr="00003__2_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2250" y="4481513"/>
            <a:ext cx="2571750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7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Физика 20</a:t>
            </a:r>
          </a:p>
        </p:txBody>
      </p:sp>
      <p:sp>
        <p:nvSpPr>
          <p:cNvPr id="544771" name="Содержимое 2"/>
          <p:cNvSpPr>
            <a:spLocks noGrp="1"/>
          </p:cNvSpPr>
          <p:nvPr>
            <p:ph idx="1"/>
          </p:nvPr>
        </p:nvSpPr>
        <p:spPr>
          <a:xfrm>
            <a:off x="468313" y="1125538"/>
            <a:ext cx="8229600" cy="2900362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endParaRPr lang="ru-RU" altLang="ru-RU" sz="2000" smtClean="0"/>
          </a:p>
          <a:p>
            <a:pPr eaLnBrk="1" hangingPunct="1">
              <a:buFont typeface="Arial" charset="0"/>
              <a:buNone/>
            </a:pPr>
            <a:endParaRPr lang="ru-RU" altLang="ru-RU" sz="2000" smtClean="0"/>
          </a:p>
          <a:p>
            <a:pPr>
              <a:buFont typeface="Arial" charset="0"/>
              <a:buNone/>
            </a:pPr>
            <a:r>
              <a:rPr lang="ru-RU" altLang="ru-RU" sz="2800" smtClean="0"/>
              <a:t>Всем поведает,</a:t>
            </a:r>
          </a:p>
          <a:p>
            <a:pPr>
              <a:buFont typeface="Arial" charset="0"/>
              <a:buNone/>
            </a:pPr>
            <a:r>
              <a:rPr lang="ru-RU" altLang="ru-RU" sz="2800" smtClean="0"/>
              <a:t>Хоть и без языка,</a:t>
            </a:r>
          </a:p>
          <a:p>
            <a:pPr>
              <a:buFont typeface="Arial" charset="0"/>
              <a:buNone/>
            </a:pPr>
            <a:r>
              <a:rPr lang="ru-RU" altLang="ru-RU" sz="2800" smtClean="0"/>
              <a:t>Когда будет ясно,</a:t>
            </a:r>
          </a:p>
          <a:p>
            <a:pPr>
              <a:buFont typeface="Arial" charset="0"/>
              <a:buNone/>
            </a:pPr>
            <a:r>
              <a:rPr lang="ru-RU" altLang="ru-RU" sz="2800" smtClean="0"/>
              <a:t>А когда облака</a:t>
            </a:r>
            <a:r>
              <a:rPr lang="ru-RU" altLang="ru-RU" sz="2000" smtClean="0"/>
              <a:t>.</a:t>
            </a:r>
          </a:p>
          <a:p>
            <a:pPr eaLnBrk="1" hangingPunct="1">
              <a:buFont typeface="Arial" charset="0"/>
              <a:buNone/>
            </a:pPr>
            <a:endParaRPr lang="ru-RU" altLang="ru-RU" sz="200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4357694"/>
            <a:ext cx="3341005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+mn-cs"/>
              </a:rPr>
              <a:t>Ответ: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2124075" y="5589588"/>
            <a:ext cx="378618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200">
                <a:solidFill>
                  <a:srgbClr val="000000"/>
                </a:solidFill>
              </a:rPr>
              <a:t> Барометр</a:t>
            </a:r>
          </a:p>
        </p:txBody>
      </p:sp>
      <p:pic>
        <p:nvPicPr>
          <p:cNvPr id="544774" name="Picture 95" descr="00003__2_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2250" y="4481513"/>
            <a:ext cx="2571750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7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Физика 30</a:t>
            </a:r>
          </a:p>
        </p:txBody>
      </p:sp>
      <p:sp>
        <p:nvSpPr>
          <p:cNvPr id="545795" name="Содержимое 2"/>
          <p:cNvSpPr>
            <a:spLocks noGrp="1"/>
          </p:cNvSpPr>
          <p:nvPr>
            <p:ph idx="1"/>
          </p:nvPr>
        </p:nvSpPr>
        <p:spPr>
          <a:xfrm>
            <a:off x="611188" y="1196975"/>
            <a:ext cx="8229600" cy="2900363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endParaRPr lang="ru-RU" altLang="ru-RU" sz="2000" smtClean="0"/>
          </a:p>
          <a:p>
            <a:pPr eaLnBrk="1" hangingPunct="1">
              <a:buFont typeface="Arial" charset="0"/>
              <a:buNone/>
            </a:pPr>
            <a:endParaRPr lang="ru-RU" altLang="ru-RU" sz="2000" smtClean="0"/>
          </a:p>
          <a:p>
            <a:pPr>
              <a:buFont typeface="Arial" charset="0"/>
              <a:buNone/>
            </a:pPr>
            <a:r>
              <a:rPr lang="ru-RU" altLang="ru-RU" smtClean="0"/>
              <a:t>Вы его в руках держали,</a:t>
            </a:r>
          </a:p>
          <a:p>
            <a:pPr>
              <a:buFont typeface="Arial" charset="0"/>
              <a:buNone/>
            </a:pPr>
            <a:r>
              <a:rPr lang="ru-RU" altLang="ru-RU" smtClean="0"/>
              <a:t>Когда лабораторную выполняли,</a:t>
            </a:r>
          </a:p>
          <a:p>
            <a:pPr>
              <a:buFont typeface="Arial" charset="0"/>
              <a:buNone/>
            </a:pPr>
            <a:r>
              <a:rPr lang="ru-RU" altLang="ru-RU" smtClean="0"/>
              <a:t>Им силу тока изменяют,</a:t>
            </a:r>
          </a:p>
          <a:p>
            <a:pPr>
              <a:buFont typeface="Arial" charset="0"/>
              <a:buNone/>
            </a:pPr>
            <a:r>
              <a:rPr lang="ru-RU" altLang="ru-RU" smtClean="0"/>
              <a:t>Если что-то в нём сдвигают.</a:t>
            </a:r>
            <a:r>
              <a:rPr lang="ru-RU" altLang="ru-RU" sz="2000" smtClean="0"/>
              <a:t> </a:t>
            </a:r>
          </a:p>
          <a:p>
            <a:pPr eaLnBrk="1" hangingPunct="1">
              <a:buFont typeface="Arial" charset="0"/>
              <a:buNone/>
            </a:pPr>
            <a:endParaRPr lang="ru-RU" altLang="ru-RU" sz="200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544483" y="4275143"/>
            <a:ext cx="3341005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+mn-cs"/>
              </a:rPr>
              <a:t>Ответ:</a:t>
            </a:r>
          </a:p>
        </p:txBody>
      </p:sp>
      <p:sp>
        <p:nvSpPr>
          <p:cNvPr id="545797" name="Прямоугольник 7"/>
          <p:cNvSpPr>
            <a:spLocks noChangeArrowheads="1"/>
          </p:cNvSpPr>
          <p:nvPr/>
        </p:nvSpPr>
        <p:spPr bwMode="auto">
          <a:xfrm>
            <a:off x="428625" y="5429250"/>
            <a:ext cx="37861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2339975" y="5445125"/>
            <a:ext cx="24479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600">
                <a:solidFill>
                  <a:srgbClr val="000000"/>
                </a:solidFill>
              </a:rPr>
              <a:t>Реостат</a:t>
            </a:r>
          </a:p>
        </p:txBody>
      </p:sp>
      <p:pic>
        <p:nvPicPr>
          <p:cNvPr id="545799" name="Picture 95" descr="00003__2_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2250" y="4481513"/>
            <a:ext cx="2571750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819" name="Прямоугольник 7"/>
          <p:cNvSpPr>
            <a:spLocks noChangeArrowheads="1"/>
          </p:cNvSpPr>
          <p:nvPr/>
        </p:nvSpPr>
        <p:spPr bwMode="auto">
          <a:xfrm>
            <a:off x="428625" y="5429250"/>
            <a:ext cx="37861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971550" y="5445125"/>
            <a:ext cx="2984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3200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546821" name="Picture 95" descr="00003__2_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2250" y="4481513"/>
            <a:ext cx="2571750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699792" y="117628"/>
            <a:ext cx="4680520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+mn-cs"/>
              </a:rPr>
              <a:t>Физика 40</a:t>
            </a:r>
          </a:p>
        </p:txBody>
      </p:sp>
      <p:sp>
        <p:nvSpPr>
          <p:cNvPr id="546824" name="Заголовок 3"/>
          <p:cNvSpPr>
            <a:spLocks noGrp="1"/>
          </p:cNvSpPr>
          <p:nvPr>
            <p:ph type="title"/>
          </p:nvPr>
        </p:nvSpPr>
        <p:spPr>
          <a:xfrm>
            <a:off x="-1792288" y="-38100"/>
            <a:ext cx="8229601" cy="1143000"/>
          </a:xfrm>
        </p:spPr>
        <p:txBody>
          <a:bodyPr/>
          <a:lstStyle/>
          <a:p>
            <a:r>
              <a:rPr lang="ru-RU" altLang="ru-RU" smtClean="0"/>
              <a:t/>
            </a:r>
            <a:br>
              <a:rPr lang="ru-RU" altLang="ru-RU" smtClean="0"/>
            </a:br>
            <a:endParaRPr lang="ru-RU" altLang="ru-RU" smtClean="0"/>
          </a:p>
        </p:txBody>
      </p:sp>
      <p:sp>
        <p:nvSpPr>
          <p:cNvPr id="546825" name="Rectangle 9"/>
          <p:cNvSpPr>
            <a:spLocks noChangeArrowheads="1"/>
          </p:cNvSpPr>
          <p:nvPr/>
        </p:nvSpPr>
        <p:spPr bwMode="auto">
          <a:xfrm>
            <a:off x="684213" y="1125538"/>
            <a:ext cx="7799387" cy="233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Bef>
                <a:spcPct val="20000"/>
              </a:spcBef>
              <a:buFont typeface="Arial" charset="0"/>
              <a:buNone/>
            </a:pPr>
            <a:r>
              <a:rPr lang="ru-RU" sz="3200" b="1">
                <a:solidFill>
                  <a:srgbClr val="006600"/>
                </a:solidFill>
              </a:rPr>
              <a:t>Песня о двух агрегатных состояниях </a:t>
            </a:r>
          </a:p>
          <a:p>
            <a:pPr eaLnBrk="0" hangingPunct="0">
              <a:spcBef>
                <a:spcPct val="20000"/>
              </a:spcBef>
              <a:buFont typeface="Arial" charset="0"/>
              <a:buNone/>
            </a:pPr>
            <a:r>
              <a:rPr lang="ru-RU" sz="3200" b="1">
                <a:solidFill>
                  <a:srgbClr val="006600"/>
                </a:solidFill>
              </a:rPr>
              <a:t>воды, </a:t>
            </a:r>
          </a:p>
          <a:p>
            <a:pPr eaLnBrk="0" hangingPunct="0">
              <a:spcBef>
                <a:spcPct val="20000"/>
              </a:spcBef>
              <a:buFont typeface="Arial" charset="0"/>
              <a:buNone/>
            </a:pPr>
            <a:r>
              <a:rPr lang="ru-RU" sz="3200" b="1">
                <a:solidFill>
                  <a:srgbClr val="006600"/>
                </a:solidFill>
              </a:rPr>
              <a:t>одно их которых привело к гибели</a:t>
            </a:r>
          </a:p>
          <a:p>
            <a:pPr eaLnBrk="0" hangingPunct="0">
              <a:spcBef>
                <a:spcPct val="20000"/>
              </a:spcBef>
              <a:buFont typeface="Arial" charset="0"/>
              <a:buNone/>
            </a:pPr>
            <a:r>
              <a:rPr lang="ru-RU" sz="3200" b="1">
                <a:solidFill>
                  <a:srgbClr val="006600"/>
                </a:solidFill>
              </a:rPr>
              <a:t>«Титаника»</a:t>
            </a:r>
          </a:p>
        </p:txBody>
      </p:sp>
      <p:sp>
        <p:nvSpPr>
          <p:cNvPr id="546826" name="Rectangle 10"/>
          <p:cNvSpPr>
            <a:spLocks noChangeArrowheads="1"/>
          </p:cNvSpPr>
          <p:nvPr/>
        </p:nvSpPr>
        <p:spPr bwMode="auto">
          <a:xfrm>
            <a:off x="1692275" y="5300663"/>
            <a:ext cx="21923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FF0066"/>
                </a:solidFill>
              </a:rPr>
              <a:t>Песня «Айсберг»</a:t>
            </a:r>
            <a:r>
              <a:rPr lang="ru-RU"/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44483" y="4275143"/>
            <a:ext cx="3341005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+mn-cs"/>
              </a:rPr>
              <a:t>Ответ: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8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Физика 50</a:t>
            </a:r>
          </a:p>
        </p:txBody>
      </p:sp>
      <p:sp>
        <p:nvSpPr>
          <p:cNvPr id="54784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9003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altLang="ru-RU" sz="3600" smtClean="0"/>
              <a:t>Он всем несёт тепло и свет</a:t>
            </a:r>
          </a:p>
          <a:p>
            <a:pPr>
              <a:buFont typeface="Arial" charset="0"/>
              <a:buNone/>
            </a:pPr>
            <a:r>
              <a:rPr lang="ru-RU" altLang="ru-RU" sz="3600" smtClean="0"/>
              <a:t>Щедрей его на свете нет</a:t>
            </a:r>
          </a:p>
          <a:p>
            <a:pPr>
              <a:buFont typeface="Arial" charset="0"/>
              <a:buNone/>
            </a:pPr>
            <a:r>
              <a:rPr lang="ru-RU" altLang="ru-RU" sz="3600" smtClean="0"/>
              <a:t>К посёлкам, селам, городам</a:t>
            </a:r>
          </a:p>
          <a:p>
            <a:pPr>
              <a:buFont typeface="Arial" charset="0"/>
              <a:buNone/>
            </a:pPr>
            <a:r>
              <a:rPr lang="ru-RU" altLang="ru-RU" sz="3600" smtClean="0"/>
              <a:t>Приходит он по проводам</a:t>
            </a:r>
          </a:p>
          <a:p>
            <a:pPr eaLnBrk="1" hangingPunct="1">
              <a:buFont typeface="Arial" charset="0"/>
              <a:buNone/>
            </a:pPr>
            <a:endParaRPr lang="ru-RU" altLang="ru-RU" sz="2000" smtClean="0"/>
          </a:p>
          <a:p>
            <a:pPr eaLnBrk="1" hangingPunct="1">
              <a:buFont typeface="Arial" charset="0"/>
              <a:buNone/>
            </a:pPr>
            <a:endParaRPr lang="ru-RU" altLang="ru-RU" sz="2000" smtClean="0"/>
          </a:p>
          <a:p>
            <a:pPr eaLnBrk="1" hangingPunct="1">
              <a:buFont typeface="Arial" charset="0"/>
              <a:buNone/>
            </a:pPr>
            <a:endParaRPr lang="ru-RU" altLang="ru-RU" sz="200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4357694"/>
            <a:ext cx="3341005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+mn-cs"/>
              </a:rPr>
              <a:t>Ответ:</a:t>
            </a:r>
          </a:p>
        </p:txBody>
      </p:sp>
      <p:sp>
        <p:nvSpPr>
          <p:cNvPr id="547845" name="Прямоугольник 7"/>
          <p:cNvSpPr>
            <a:spLocks noChangeArrowheads="1"/>
          </p:cNvSpPr>
          <p:nvPr/>
        </p:nvSpPr>
        <p:spPr bwMode="auto">
          <a:xfrm>
            <a:off x="428625" y="5429250"/>
            <a:ext cx="37861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2268538" y="5445125"/>
            <a:ext cx="29289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2400">
                <a:solidFill>
                  <a:srgbClr val="000000"/>
                </a:solidFill>
              </a:rPr>
              <a:t> Электрический ток</a:t>
            </a:r>
          </a:p>
        </p:txBody>
      </p:sp>
      <p:pic>
        <p:nvPicPr>
          <p:cNvPr id="547847" name="Picture 95" descr="00003__2_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2250" y="4481513"/>
            <a:ext cx="2571750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>
                <a:latin typeface="Arial" charset="0"/>
              </a:rPr>
              <a:t>Математика 10</a:t>
            </a:r>
          </a:p>
        </p:txBody>
      </p:sp>
      <p:sp>
        <p:nvSpPr>
          <p:cNvPr id="5136" name="Text Box 4"/>
          <p:cNvSpPr txBox="1">
            <a:spLocks noChangeArrowheads="1"/>
          </p:cNvSpPr>
          <p:nvPr/>
        </p:nvSpPr>
        <p:spPr bwMode="auto">
          <a:xfrm>
            <a:off x="971550" y="1484313"/>
            <a:ext cx="7704138" cy="155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buFont typeface="Arial" charset="0"/>
              <a:buNone/>
            </a:pPr>
            <a:r>
              <a:rPr lang="ru-RU" sz="3200" b="1">
                <a:solidFill>
                  <a:srgbClr val="006600"/>
                </a:solidFill>
              </a:rPr>
              <a:t>В каком треугольнике высоты пересекаются в одной из его вершин?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58733" y="3340091"/>
            <a:ext cx="3341005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+mn-cs"/>
              </a:rPr>
              <a:t>Ответ:</a:t>
            </a:r>
          </a:p>
        </p:txBody>
      </p:sp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539750" y="4292600"/>
            <a:ext cx="33115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altLang="ru-RU" sz="3600">
              <a:solidFill>
                <a:srgbClr val="000000"/>
              </a:solidFill>
            </a:endParaRPr>
          </a:p>
        </p:txBody>
      </p:sp>
      <p:sp>
        <p:nvSpPr>
          <p:cNvPr id="5139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ru-RU" altLang="ru-RU">
              <a:solidFill>
                <a:srgbClr val="000000"/>
              </a:solidFill>
            </a:endParaRPr>
          </a:p>
        </p:txBody>
      </p:sp>
      <p:pic>
        <p:nvPicPr>
          <p:cNvPr id="5140" name="Picture 94" descr="0004__2_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0875" y="3813175"/>
            <a:ext cx="1887538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41" name="Rectangle 21"/>
          <p:cNvSpPr>
            <a:spLocks noChangeArrowheads="1"/>
          </p:cNvSpPr>
          <p:nvPr/>
        </p:nvSpPr>
        <p:spPr bwMode="auto">
          <a:xfrm>
            <a:off x="1187450" y="4724400"/>
            <a:ext cx="45720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 b="1"/>
              <a:t>Число  </a:t>
            </a:r>
            <a:r>
              <a:rPr lang="ru-RU" sz="2400" b="1" u="sng"/>
              <a:t>100</a:t>
            </a:r>
            <a:r>
              <a:rPr lang="ru-RU" sz="2400" b="1"/>
              <a:t> содержит 3 цифры.</a:t>
            </a:r>
          </a:p>
          <a:p>
            <a:r>
              <a:rPr lang="ru-RU" sz="2400" b="1"/>
              <a:t>Слово </a:t>
            </a:r>
            <a:r>
              <a:rPr lang="ru-RU" sz="2400" b="1" u="sng"/>
              <a:t>сто</a:t>
            </a:r>
            <a:r>
              <a:rPr lang="ru-RU" sz="2400" b="1"/>
              <a:t> содержит три буквы.</a:t>
            </a:r>
          </a:p>
        </p:txBody>
      </p:sp>
      <p:sp>
        <p:nvSpPr>
          <p:cNvPr id="5142" name="Rectangle 22"/>
          <p:cNvSpPr>
            <a:spLocks noChangeArrowheads="1"/>
          </p:cNvSpPr>
          <p:nvPr/>
        </p:nvSpPr>
        <p:spPr bwMode="auto">
          <a:xfrm>
            <a:off x="5003800" y="6092825"/>
            <a:ext cx="19669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b="1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linkClick r:id="rId4" action="ppaction://hlinksldjump"/>
              </a:rPr>
              <a:t>На</a:t>
            </a:r>
            <a:r>
              <a:rPr lang="ru-RU" b="1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главную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519113" y="468313"/>
            <a:ext cx="8229600" cy="692150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36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Физика 30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2036763"/>
            <a:ext cx="8229600" cy="604837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b="1" smtClean="0">
                <a:solidFill>
                  <a:srgbClr val="006600"/>
                </a:solidFill>
              </a:rPr>
              <a:t>Единица измерения заряда?</a:t>
            </a:r>
          </a:p>
        </p:txBody>
      </p:sp>
      <p:sp>
        <p:nvSpPr>
          <p:cNvPr id="486403" name="Text Box 4"/>
          <p:cNvSpPr txBox="1">
            <a:spLocks noChangeArrowheads="1"/>
          </p:cNvSpPr>
          <p:nvPr/>
        </p:nvSpPr>
        <p:spPr bwMode="auto">
          <a:xfrm>
            <a:off x="663575" y="1289050"/>
            <a:ext cx="1460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altLang="ru-RU">
              <a:solidFill>
                <a:srgbClr val="2F1311"/>
              </a:solidFill>
            </a:endParaRPr>
          </a:p>
        </p:txBody>
      </p:sp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179388" y="4652963"/>
            <a:ext cx="12588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altLang="ru-RU" sz="24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+mn-cs"/>
              </a:rPr>
              <a:t>Ответ:</a:t>
            </a:r>
          </a:p>
        </p:txBody>
      </p:sp>
      <p:sp>
        <p:nvSpPr>
          <p:cNvPr id="48134" name="Text Box 6"/>
          <p:cNvSpPr txBox="1">
            <a:spLocks noChangeArrowheads="1"/>
          </p:cNvSpPr>
          <p:nvPr/>
        </p:nvSpPr>
        <p:spPr bwMode="auto">
          <a:xfrm>
            <a:off x="4859338" y="5373688"/>
            <a:ext cx="26638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altLang="ru-RU" sz="2800" b="1">
                <a:solidFill>
                  <a:srgbClr val="FF0066"/>
                </a:solidFill>
              </a:rPr>
              <a:t>Кулон </a:t>
            </a:r>
          </a:p>
        </p:txBody>
      </p:sp>
      <p:sp>
        <p:nvSpPr>
          <p:cNvPr id="48136" name="Text Box 8"/>
          <p:cNvSpPr txBox="1">
            <a:spLocks noChangeArrowheads="1"/>
          </p:cNvSpPr>
          <p:nvPr/>
        </p:nvSpPr>
        <p:spPr bwMode="auto">
          <a:xfrm>
            <a:off x="6732588" y="6021388"/>
            <a:ext cx="2016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altLang="ru-RU" sz="2400" b="1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+mn-cs"/>
                <a:hlinkClick r:id="rId2" action="ppaction://hlinksldjump"/>
              </a:rPr>
              <a:t>На главную</a:t>
            </a:r>
            <a:endParaRPr lang="ru-RU" altLang="ru-RU" sz="2400" b="1">
              <a:solidFill>
                <a:srgbClr val="99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8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8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8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48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1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>
                <a:latin typeface="Arial" charset="0"/>
              </a:rPr>
              <a:t>Математика 20</a:t>
            </a:r>
          </a:p>
        </p:txBody>
      </p:sp>
      <p:sp>
        <p:nvSpPr>
          <p:cNvPr id="6160" name="Text Box 4"/>
          <p:cNvSpPr txBox="1">
            <a:spLocks noChangeArrowheads="1"/>
          </p:cNvSpPr>
          <p:nvPr/>
        </p:nvSpPr>
        <p:spPr bwMode="auto">
          <a:xfrm>
            <a:off x="611188" y="1557338"/>
            <a:ext cx="7632700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3600">
                <a:solidFill>
                  <a:srgbClr val="000000"/>
                </a:solidFill>
              </a:rPr>
              <a:t>Вычислите:</a:t>
            </a:r>
          </a:p>
          <a:p>
            <a:pPr>
              <a:spcBef>
                <a:spcPct val="50000"/>
              </a:spcBef>
            </a:pPr>
            <a:endParaRPr lang="ru-RU" altLang="ru-RU" sz="3600">
              <a:solidFill>
                <a:srgbClr val="0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1458" y="3413131"/>
            <a:ext cx="3341005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+mn-cs"/>
              </a:rPr>
              <a:t>Ответ:</a:t>
            </a:r>
          </a:p>
        </p:txBody>
      </p:sp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395288" y="4652963"/>
            <a:ext cx="40322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360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6163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>
              <a:solidFill>
                <a:srgbClr val="000000"/>
              </a:solidFill>
            </a:endParaRPr>
          </a:p>
        </p:txBody>
      </p:sp>
      <p:graphicFrame>
        <p:nvGraphicFramePr>
          <p:cNvPr id="6157" name="Object 13"/>
          <p:cNvGraphicFramePr>
            <a:graphicFrameLocks noChangeAspect="1"/>
          </p:cNvGraphicFramePr>
          <p:nvPr/>
        </p:nvGraphicFramePr>
        <p:xfrm>
          <a:off x="611188" y="2120900"/>
          <a:ext cx="2665412" cy="1041400"/>
        </p:xfrm>
        <a:graphic>
          <a:graphicData uri="http://schemas.openxmlformats.org/presentationml/2006/ole">
            <p:oleObj spid="_x0000_s6157" name="Формула" r:id="rId3" imgW="1002865" imgH="393529" progId="Equation.3">
              <p:embed/>
            </p:oleObj>
          </a:graphicData>
        </a:graphic>
      </p:graphicFrame>
      <p:pic>
        <p:nvPicPr>
          <p:cNvPr id="6164" name="Picture 94" descr="0004__2_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00875" y="3813175"/>
            <a:ext cx="1887538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0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>
                <a:latin typeface="Arial" charset="0"/>
              </a:rPr>
              <a:t>Математика 30</a:t>
            </a:r>
          </a:p>
        </p:txBody>
      </p:sp>
      <p:sp>
        <p:nvSpPr>
          <p:cNvPr id="7187" name="Text Box 4"/>
          <p:cNvSpPr txBox="1">
            <a:spLocks noChangeArrowheads="1"/>
          </p:cNvSpPr>
          <p:nvPr/>
        </p:nvSpPr>
        <p:spPr bwMode="auto">
          <a:xfrm>
            <a:off x="611188" y="1557338"/>
            <a:ext cx="76327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6600"/>
                </a:solidFill>
              </a:rPr>
              <a:t>Что больше, произведение или сумма этих чисел: </a:t>
            </a:r>
          </a:p>
          <a:p>
            <a:r>
              <a:rPr lang="ru-RU" sz="2800" b="1">
                <a:solidFill>
                  <a:srgbClr val="006600"/>
                </a:solidFill>
              </a:rPr>
              <a:t>   0, 1, 2, 3, 4, 5, 6, 7, 8, 9? </a:t>
            </a:r>
          </a:p>
          <a:p>
            <a:r>
              <a:rPr lang="ru-RU" sz="2800" b="1">
                <a:solidFill>
                  <a:srgbClr val="006600"/>
                </a:solidFill>
              </a:rPr>
              <a:t>   Почему?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06495" y="4133856"/>
            <a:ext cx="3341005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+mn-cs"/>
              </a:rPr>
              <a:t>Ответ:</a:t>
            </a:r>
          </a:p>
        </p:txBody>
      </p:sp>
      <p:sp>
        <p:nvSpPr>
          <p:cNvPr id="7189" name="Text Box 6"/>
          <p:cNvSpPr txBox="1">
            <a:spLocks noChangeArrowheads="1"/>
          </p:cNvSpPr>
          <p:nvPr/>
        </p:nvSpPr>
        <p:spPr bwMode="auto">
          <a:xfrm>
            <a:off x="395288" y="4652963"/>
            <a:ext cx="4032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190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191" name="Rectangle 9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192" name="Rectangle 12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27661" name="Text Box 13"/>
          <p:cNvSpPr txBox="1">
            <a:spLocks noChangeArrowheads="1"/>
          </p:cNvSpPr>
          <p:nvPr/>
        </p:nvSpPr>
        <p:spPr bwMode="auto">
          <a:xfrm>
            <a:off x="755650" y="5373688"/>
            <a:ext cx="5184775" cy="173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/>
              <a:t>Сумма. </a:t>
            </a:r>
          </a:p>
          <a:p>
            <a:r>
              <a:rPr lang="ru-RU" sz="2400" b="1"/>
              <a:t>Произведение равно 0, а сумма - 45</a:t>
            </a:r>
          </a:p>
          <a:p>
            <a:pPr algn="r">
              <a:spcBef>
                <a:spcPct val="50000"/>
              </a:spcBef>
            </a:pPr>
            <a:endParaRPr lang="ru-RU" altLang="ru-RU" sz="2400"/>
          </a:p>
        </p:txBody>
      </p:sp>
      <p:pic>
        <p:nvPicPr>
          <p:cNvPr id="7194" name="Picture 94" descr="0004__2_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0875" y="3813175"/>
            <a:ext cx="1887538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7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61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08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>
                <a:latin typeface="Arial" charset="0"/>
              </a:rPr>
              <a:t>Математика 40</a:t>
            </a:r>
          </a:p>
        </p:txBody>
      </p:sp>
      <p:sp>
        <p:nvSpPr>
          <p:cNvPr id="558083" name="Text Box 4"/>
          <p:cNvSpPr txBox="1">
            <a:spLocks noChangeArrowheads="1"/>
          </p:cNvSpPr>
          <p:nvPr/>
        </p:nvSpPr>
        <p:spPr bwMode="auto">
          <a:xfrm>
            <a:off x="539750" y="1484313"/>
            <a:ext cx="7632700" cy="338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3600">
                <a:solidFill>
                  <a:srgbClr val="000000"/>
                </a:solidFill>
              </a:rPr>
              <a:t>Индийцы называли его «сунья», арабские математики «сифр». Как мы называем его сейчас?</a:t>
            </a:r>
          </a:p>
          <a:p>
            <a:pPr>
              <a:spcBef>
                <a:spcPct val="50000"/>
              </a:spcBef>
            </a:pPr>
            <a:endParaRPr lang="ru-RU" altLang="ru-RU" sz="3600">
              <a:solidFill>
                <a:srgbClr val="000000"/>
              </a:solidFill>
            </a:endParaRPr>
          </a:p>
          <a:p>
            <a:pPr>
              <a:spcBef>
                <a:spcPct val="50000"/>
              </a:spcBef>
            </a:pPr>
            <a:endParaRPr lang="ru-RU" altLang="ru-RU">
              <a:solidFill>
                <a:srgbClr val="000000"/>
              </a:solidFill>
            </a:endParaRPr>
          </a:p>
          <a:p>
            <a:pPr>
              <a:spcBef>
                <a:spcPct val="50000"/>
              </a:spcBef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7358" y="3413131"/>
            <a:ext cx="3341005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+mn-cs"/>
              </a:rPr>
              <a:t>Ответ:</a:t>
            </a:r>
          </a:p>
        </p:txBody>
      </p:sp>
      <p:sp>
        <p:nvSpPr>
          <p:cNvPr id="558085" name="Text Box 6"/>
          <p:cNvSpPr txBox="1">
            <a:spLocks noChangeArrowheads="1"/>
          </p:cNvSpPr>
          <p:nvPr/>
        </p:nvSpPr>
        <p:spPr bwMode="auto">
          <a:xfrm>
            <a:off x="395288" y="4652963"/>
            <a:ext cx="4032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28679" name="Text Box 7"/>
          <p:cNvSpPr txBox="1">
            <a:spLocks noChangeArrowheads="1"/>
          </p:cNvSpPr>
          <p:nvPr/>
        </p:nvSpPr>
        <p:spPr bwMode="auto">
          <a:xfrm>
            <a:off x="395288" y="5013325"/>
            <a:ext cx="29527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3200" b="1">
                <a:solidFill>
                  <a:srgbClr val="000000"/>
                </a:solidFill>
              </a:rPr>
              <a:t>Нуль </a:t>
            </a:r>
          </a:p>
        </p:txBody>
      </p:sp>
      <p:pic>
        <p:nvPicPr>
          <p:cNvPr id="558087" name="Picture 94" descr="0004__2_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0875" y="3813175"/>
            <a:ext cx="1887538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9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10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>
                <a:latin typeface="Arial" charset="0"/>
              </a:rPr>
              <a:t>Математика 50</a:t>
            </a:r>
          </a:p>
        </p:txBody>
      </p:sp>
      <p:sp>
        <p:nvSpPr>
          <p:cNvPr id="559107" name="Text Box 4"/>
          <p:cNvSpPr txBox="1">
            <a:spLocks noChangeArrowheads="1"/>
          </p:cNvSpPr>
          <p:nvPr/>
        </p:nvSpPr>
        <p:spPr bwMode="auto">
          <a:xfrm>
            <a:off x="611188" y="1557338"/>
            <a:ext cx="7632700" cy="196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006600"/>
                </a:solidFill>
              </a:rPr>
              <a:t>В каком треугольнике высоты пересекаются в одной из его вершин?</a:t>
            </a:r>
            <a:endParaRPr lang="ru-RU" altLang="ru-RU" sz="3200">
              <a:solidFill>
                <a:srgbClr val="000000"/>
              </a:solidFill>
            </a:endParaRPr>
          </a:p>
          <a:p>
            <a:pPr>
              <a:spcBef>
                <a:spcPct val="50000"/>
              </a:spcBef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42895" y="3413131"/>
            <a:ext cx="3341005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+mn-cs"/>
              </a:rPr>
              <a:t>Ответ:</a:t>
            </a:r>
          </a:p>
        </p:txBody>
      </p:sp>
      <p:sp>
        <p:nvSpPr>
          <p:cNvPr id="559109" name="Text Box 6"/>
          <p:cNvSpPr txBox="1">
            <a:spLocks noChangeArrowheads="1"/>
          </p:cNvSpPr>
          <p:nvPr/>
        </p:nvSpPr>
        <p:spPr bwMode="auto">
          <a:xfrm>
            <a:off x="395288" y="4652963"/>
            <a:ext cx="4032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29703" name="Text Box 7"/>
          <p:cNvSpPr txBox="1">
            <a:spLocks noChangeArrowheads="1"/>
          </p:cNvSpPr>
          <p:nvPr/>
        </p:nvSpPr>
        <p:spPr bwMode="auto">
          <a:xfrm>
            <a:off x="395288" y="5013325"/>
            <a:ext cx="2952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2400" b="1"/>
              <a:t>В прямоугольном</a:t>
            </a:r>
          </a:p>
        </p:txBody>
      </p:sp>
      <p:sp>
        <p:nvSpPr>
          <p:cNvPr id="559111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>
              <a:solidFill>
                <a:srgbClr val="000000"/>
              </a:solidFill>
            </a:endParaRPr>
          </a:p>
        </p:txBody>
      </p:sp>
      <p:pic>
        <p:nvPicPr>
          <p:cNvPr id="559112" name="Picture 94" descr="0004__2_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0875" y="3813175"/>
            <a:ext cx="1887538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3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4DE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22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Информатика 10 </a:t>
            </a:r>
          </a:p>
        </p:txBody>
      </p:sp>
      <p:sp>
        <p:nvSpPr>
          <p:cNvPr id="5642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1181100"/>
          </a:xfrm>
        </p:spPr>
        <p:txBody>
          <a:bodyPr/>
          <a:lstStyle/>
          <a:p>
            <a:pPr marL="609600" indent="-609600"/>
            <a:r>
              <a:rPr lang="ru-RU" altLang="ru-RU" smtClean="0"/>
              <a:t>Разгадай ребус</a:t>
            </a:r>
          </a:p>
        </p:txBody>
      </p:sp>
      <p:pic>
        <p:nvPicPr>
          <p:cNvPr id="564228" name="Picture 4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57950" y="4000500"/>
            <a:ext cx="268605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145" y="3989394"/>
            <a:ext cx="3341005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+mn-cs"/>
              </a:rPr>
              <a:t>Ответ:</a:t>
            </a:r>
          </a:p>
        </p:txBody>
      </p:sp>
      <p:sp>
        <p:nvSpPr>
          <p:cNvPr id="564230" name="Text Box 6"/>
          <p:cNvSpPr txBox="1">
            <a:spLocks noChangeArrowheads="1"/>
          </p:cNvSpPr>
          <p:nvPr/>
        </p:nvSpPr>
        <p:spPr bwMode="auto">
          <a:xfrm>
            <a:off x="611188" y="4797425"/>
            <a:ext cx="28813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altLang="ru-RU">
              <a:solidFill>
                <a:srgbClr val="000000"/>
              </a:solidFill>
            </a:endParaRPr>
          </a:p>
        </p:txBody>
      </p:sp>
      <p:pic>
        <p:nvPicPr>
          <p:cNvPr id="564231" name="Picture 2" descr="D:\Документы\Папа\ребусы\s20.jpg"/>
          <p:cNvPicPr>
            <a:picLocks noChangeAspect="1" noChangeArrowheads="1"/>
          </p:cNvPicPr>
          <p:nvPr/>
        </p:nvPicPr>
        <p:blipFill>
          <a:blip r:embed="rId4" cstate="print"/>
          <a:srcRect t="19481" b="19643"/>
          <a:stretch>
            <a:fillRect/>
          </a:stretch>
        </p:blipFill>
        <p:spPr bwMode="auto">
          <a:xfrm>
            <a:off x="971550" y="2205038"/>
            <a:ext cx="6572250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800" name="Text Box 8"/>
          <p:cNvSpPr txBox="1">
            <a:spLocks noChangeArrowheads="1"/>
          </p:cNvSpPr>
          <p:nvPr/>
        </p:nvSpPr>
        <p:spPr bwMode="auto">
          <a:xfrm>
            <a:off x="684213" y="5013325"/>
            <a:ext cx="30956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3600">
                <a:solidFill>
                  <a:srgbClr val="000000"/>
                </a:solidFill>
              </a:rPr>
              <a:t>накопитель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00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4DE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25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Информатика 20 </a:t>
            </a:r>
          </a:p>
        </p:txBody>
      </p:sp>
      <p:sp>
        <p:nvSpPr>
          <p:cNvPr id="565251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1181100"/>
          </a:xfrm>
        </p:spPr>
        <p:txBody>
          <a:bodyPr/>
          <a:lstStyle/>
          <a:p>
            <a:pPr marL="609600" indent="-609600"/>
            <a:r>
              <a:rPr lang="ru-RU" altLang="ru-RU" b="1" smtClean="0"/>
              <a:t>Назовите наименьшую единицу </a:t>
            </a:r>
            <a:r>
              <a:rPr lang="ru-RU" altLang="ru-RU" smtClean="0"/>
              <a:t>     </a:t>
            </a:r>
            <a:r>
              <a:rPr lang="ru-RU" altLang="ru-RU" b="1" smtClean="0"/>
              <a:t>измерения информации</a:t>
            </a:r>
            <a:r>
              <a:rPr lang="ru-RU" altLang="ru-RU" smtClean="0"/>
              <a:t> </a:t>
            </a:r>
          </a:p>
        </p:txBody>
      </p:sp>
      <p:pic>
        <p:nvPicPr>
          <p:cNvPr id="565252" name="Picture 4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57950" y="4000500"/>
            <a:ext cx="268605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14333" y="3916369"/>
            <a:ext cx="3341005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+mn-cs"/>
              </a:rPr>
              <a:t>Ответ:</a:t>
            </a:r>
          </a:p>
        </p:txBody>
      </p:sp>
      <p:sp>
        <p:nvSpPr>
          <p:cNvPr id="565254" name="Text Box 6"/>
          <p:cNvSpPr txBox="1">
            <a:spLocks noChangeArrowheads="1"/>
          </p:cNvSpPr>
          <p:nvPr/>
        </p:nvSpPr>
        <p:spPr bwMode="auto">
          <a:xfrm>
            <a:off x="611188" y="4797425"/>
            <a:ext cx="28813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4824" name="Text Box 8"/>
          <p:cNvSpPr txBox="1">
            <a:spLocks noChangeArrowheads="1"/>
          </p:cNvSpPr>
          <p:nvPr/>
        </p:nvSpPr>
        <p:spPr bwMode="auto">
          <a:xfrm>
            <a:off x="1979613" y="5084763"/>
            <a:ext cx="30956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3600">
                <a:solidFill>
                  <a:srgbClr val="000000"/>
                </a:solidFill>
              </a:rPr>
              <a:t>бит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4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4DE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27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Информатика 30 </a:t>
            </a:r>
          </a:p>
        </p:txBody>
      </p:sp>
      <p:sp>
        <p:nvSpPr>
          <p:cNvPr id="566275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1181100"/>
          </a:xfrm>
        </p:spPr>
        <p:txBody>
          <a:bodyPr/>
          <a:lstStyle/>
          <a:p>
            <a:pPr marL="609600" indent="-609600"/>
            <a:r>
              <a:rPr lang="ru-RU" altLang="ru-RU" smtClean="0"/>
              <a:t>Назовите предприятие связи, осуществляющее передачу текстовой информации </a:t>
            </a:r>
          </a:p>
        </p:txBody>
      </p:sp>
      <p:pic>
        <p:nvPicPr>
          <p:cNvPr id="566276" name="Picture 4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57950" y="4000500"/>
            <a:ext cx="268605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145" y="3989394"/>
            <a:ext cx="3341005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+mn-cs"/>
              </a:rPr>
              <a:t>Ответ:</a:t>
            </a:r>
          </a:p>
        </p:txBody>
      </p:sp>
      <p:sp>
        <p:nvSpPr>
          <p:cNvPr id="566278" name="Text Box 6"/>
          <p:cNvSpPr txBox="1">
            <a:spLocks noChangeArrowheads="1"/>
          </p:cNvSpPr>
          <p:nvPr/>
        </p:nvSpPr>
        <p:spPr bwMode="auto">
          <a:xfrm>
            <a:off x="611188" y="4797425"/>
            <a:ext cx="28813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7895" name="Text Box 7"/>
          <p:cNvSpPr txBox="1">
            <a:spLocks noChangeArrowheads="1"/>
          </p:cNvSpPr>
          <p:nvPr/>
        </p:nvSpPr>
        <p:spPr bwMode="auto">
          <a:xfrm>
            <a:off x="684213" y="5013325"/>
            <a:ext cx="30956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3200">
                <a:solidFill>
                  <a:srgbClr val="000000"/>
                </a:solidFill>
              </a:rPr>
              <a:t>почта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"/>
                                        <p:tgtEl>
                                          <p:spTgt spid="378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5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4DE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34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Информатика 40 </a:t>
            </a:r>
          </a:p>
        </p:txBody>
      </p:sp>
      <p:sp>
        <p:nvSpPr>
          <p:cNvPr id="43011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1181100"/>
          </a:xfrm>
        </p:spPr>
        <p:txBody>
          <a:bodyPr/>
          <a:lstStyle/>
          <a:p>
            <a:pPr marL="609600" indent="-609600">
              <a:lnSpc>
                <a:spcPct val="80000"/>
              </a:lnSpc>
              <a:buFont typeface="Arial" charset="0"/>
              <a:buNone/>
              <a:defRPr/>
            </a:pPr>
            <a:r>
              <a:rPr lang="ru-RU" sz="28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Гюго однажды сказал, что у истории ее нет. Все вы ею пользовались, </a:t>
            </a:r>
            <a:br>
              <a:rPr lang="ru-RU" sz="28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ru-RU" sz="28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а те из вас, кто работал в операционной среде </a:t>
            </a:r>
            <a:r>
              <a:rPr lang="ru-RU" sz="2800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Windows</a:t>
            </a:r>
            <a:r>
              <a:rPr lang="ru-RU" sz="28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, </a:t>
            </a:r>
            <a:br>
              <a:rPr lang="ru-RU" sz="28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ru-RU" sz="28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знакомы и с ее виртуальной разновидностью. Назовите этот предмет.</a:t>
            </a:r>
            <a:r>
              <a:rPr lang="ru-RU" sz="2800" dirty="0" smtClean="0"/>
              <a:t> </a:t>
            </a:r>
            <a:endParaRPr lang="ru-RU" sz="28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609600" indent="-609600"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  <a:defRPr/>
            </a:pPr>
            <a:endParaRPr lang="ru-RU" sz="2800" dirty="0" smtClean="0"/>
          </a:p>
        </p:txBody>
      </p:sp>
      <p:pic>
        <p:nvPicPr>
          <p:cNvPr id="569348" name="Picture 4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57950" y="4000500"/>
            <a:ext cx="268605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145" y="3989394"/>
            <a:ext cx="3341005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+mn-cs"/>
              </a:rPr>
              <a:t>Ответ:</a:t>
            </a:r>
          </a:p>
        </p:txBody>
      </p:sp>
      <p:sp>
        <p:nvSpPr>
          <p:cNvPr id="569350" name="Text Box 6"/>
          <p:cNvSpPr txBox="1">
            <a:spLocks noChangeArrowheads="1"/>
          </p:cNvSpPr>
          <p:nvPr/>
        </p:nvSpPr>
        <p:spPr bwMode="auto">
          <a:xfrm>
            <a:off x="611188" y="4797425"/>
            <a:ext cx="28813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3015" name="Text Box 7"/>
          <p:cNvSpPr txBox="1">
            <a:spLocks noChangeArrowheads="1"/>
          </p:cNvSpPr>
          <p:nvPr/>
        </p:nvSpPr>
        <p:spPr bwMode="auto">
          <a:xfrm>
            <a:off x="1042988" y="5013325"/>
            <a:ext cx="30956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3200">
                <a:solidFill>
                  <a:srgbClr val="000000"/>
                </a:solidFill>
              </a:rPr>
              <a:t>Мусорная корзина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3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5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4DE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39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Информатика 50 </a:t>
            </a:r>
          </a:p>
        </p:txBody>
      </p:sp>
      <p:sp>
        <p:nvSpPr>
          <p:cNvPr id="571395" name="Rectangle 3"/>
          <p:cNvSpPr>
            <a:spLocks noGrp="1"/>
          </p:cNvSpPr>
          <p:nvPr>
            <p:ph type="body" idx="1"/>
          </p:nvPr>
        </p:nvSpPr>
        <p:spPr>
          <a:xfrm>
            <a:off x="457200" y="981075"/>
            <a:ext cx="8229600" cy="1181100"/>
          </a:xfrm>
        </p:spPr>
        <p:txBody>
          <a:bodyPr/>
          <a:lstStyle/>
          <a:p>
            <a:pPr marL="609600" indent="-609600"/>
            <a:r>
              <a:rPr lang="ru-RU" altLang="ru-RU" b="1" smtClean="0"/>
              <a:t>Найдите лишнее слово:</a:t>
            </a:r>
            <a:endParaRPr lang="ru-RU" altLang="ru-RU" smtClean="0"/>
          </a:p>
        </p:txBody>
      </p:sp>
      <p:pic>
        <p:nvPicPr>
          <p:cNvPr id="571396" name="Picture 4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57950" y="4000500"/>
            <a:ext cx="268605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145" y="3268669"/>
            <a:ext cx="3341005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+mn-cs"/>
              </a:rPr>
              <a:t>Ответ:</a:t>
            </a:r>
          </a:p>
        </p:txBody>
      </p:sp>
      <p:sp>
        <p:nvSpPr>
          <p:cNvPr id="571398" name="Text Box 6"/>
          <p:cNvSpPr txBox="1">
            <a:spLocks noChangeArrowheads="1"/>
          </p:cNvSpPr>
          <p:nvPr/>
        </p:nvSpPr>
        <p:spPr bwMode="auto">
          <a:xfrm>
            <a:off x="611188" y="4797425"/>
            <a:ext cx="28813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altLang="ru-RU">
              <a:solidFill>
                <a:srgbClr val="000000"/>
              </a:solidFill>
            </a:endParaRPr>
          </a:p>
        </p:txBody>
      </p:sp>
      <p:grpSp>
        <p:nvGrpSpPr>
          <p:cNvPr id="571399" name="Group 7"/>
          <p:cNvGrpSpPr>
            <a:grpSpLocks/>
          </p:cNvGrpSpPr>
          <p:nvPr/>
        </p:nvGrpSpPr>
        <p:grpSpPr bwMode="auto">
          <a:xfrm>
            <a:off x="3635375" y="1628775"/>
            <a:ext cx="3962400" cy="2590800"/>
            <a:chOff x="3072" y="2544"/>
            <a:chExt cx="2496" cy="1632"/>
          </a:xfrm>
        </p:grpSpPr>
        <p:grpSp>
          <p:nvGrpSpPr>
            <p:cNvPr id="571465" name="Group 8"/>
            <p:cNvGrpSpPr>
              <a:grpSpLocks/>
            </p:cNvGrpSpPr>
            <p:nvPr/>
          </p:nvGrpSpPr>
          <p:grpSpPr bwMode="auto">
            <a:xfrm>
              <a:off x="3072" y="2544"/>
              <a:ext cx="2496" cy="1583"/>
              <a:chOff x="3072" y="2544"/>
              <a:chExt cx="2496" cy="1583"/>
            </a:xfrm>
          </p:grpSpPr>
          <p:grpSp>
            <p:nvGrpSpPr>
              <p:cNvPr id="571484" name="Group 9"/>
              <p:cNvGrpSpPr>
                <a:grpSpLocks/>
              </p:cNvGrpSpPr>
              <p:nvPr/>
            </p:nvGrpSpPr>
            <p:grpSpPr bwMode="auto">
              <a:xfrm>
                <a:off x="3072" y="2544"/>
                <a:ext cx="2495" cy="1583"/>
                <a:chOff x="3072" y="2544"/>
                <a:chExt cx="2495" cy="1583"/>
              </a:xfrm>
            </p:grpSpPr>
            <p:sp>
              <p:nvSpPr>
                <p:cNvPr id="571497" name="Rectangle 10"/>
                <p:cNvSpPr>
                  <a:spLocks noChangeArrowheads="1"/>
                </p:cNvSpPr>
                <p:nvPr/>
              </p:nvSpPr>
              <p:spPr bwMode="auto">
                <a:xfrm>
                  <a:off x="3072" y="3888"/>
                  <a:ext cx="2496" cy="240"/>
                </a:xfrm>
                <a:prstGeom prst="rect">
                  <a:avLst/>
                </a:prstGeom>
                <a:solidFill>
                  <a:srgbClr val="CC0099"/>
                </a:solidFill>
                <a:ln w="9360">
                  <a:solidFill>
                    <a:srgbClr val="FFFFCC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 altLang="ru-RU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71498" name="Line 11"/>
                <p:cNvSpPr>
                  <a:spLocks noChangeShapeType="1"/>
                </p:cNvSpPr>
                <p:nvPr/>
              </p:nvSpPr>
              <p:spPr bwMode="auto">
                <a:xfrm>
                  <a:off x="3408" y="3888"/>
                  <a:ext cx="1" cy="240"/>
                </a:xfrm>
                <a:prstGeom prst="line">
                  <a:avLst/>
                </a:prstGeom>
                <a:noFill/>
                <a:ln w="9360">
                  <a:solidFill>
                    <a:srgbClr val="FFFFCC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571499" name="Group 12"/>
                <p:cNvGrpSpPr>
                  <a:grpSpLocks/>
                </p:cNvGrpSpPr>
                <p:nvPr/>
              </p:nvGrpSpPr>
              <p:grpSpPr bwMode="auto">
                <a:xfrm>
                  <a:off x="3072" y="2544"/>
                  <a:ext cx="2495" cy="1583"/>
                  <a:chOff x="3072" y="2544"/>
                  <a:chExt cx="2495" cy="1583"/>
                </a:xfrm>
              </p:grpSpPr>
              <p:grpSp>
                <p:nvGrpSpPr>
                  <p:cNvPr id="571500" name="Group 13"/>
                  <p:cNvGrpSpPr>
                    <a:grpSpLocks/>
                  </p:cNvGrpSpPr>
                  <p:nvPr/>
                </p:nvGrpSpPr>
                <p:grpSpPr bwMode="auto">
                  <a:xfrm>
                    <a:off x="3072" y="2544"/>
                    <a:ext cx="2495" cy="1583"/>
                    <a:chOff x="3072" y="2544"/>
                    <a:chExt cx="2495" cy="1583"/>
                  </a:xfrm>
                </p:grpSpPr>
                <p:sp>
                  <p:nvSpPr>
                    <p:cNvPr id="571508" name="Rectangle 1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72" y="2544"/>
                      <a:ext cx="2496" cy="240"/>
                    </a:xfrm>
                    <a:prstGeom prst="rect">
                      <a:avLst/>
                    </a:prstGeom>
                    <a:solidFill>
                      <a:srgbClr val="CC0099"/>
                    </a:solidFill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ru-RU" altLang="ru-RU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571509" name="Rectangle 1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72" y="3216"/>
                      <a:ext cx="2496" cy="240"/>
                    </a:xfrm>
                    <a:prstGeom prst="rect">
                      <a:avLst/>
                    </a:prstGeom>
                    <a:solidFill>
                      <a:srgbClr val="CC0099"/>
                    </a:solidFill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ru-RU" altLang="ru-RU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571510" name="Rectangle 1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72" y="3552"/>
                      <a:ext cx="2496" cy="240"/>
                    </a:xfrm>
                    <a:prstGeom prst="rect">
                      <a:avLst/>
                    </a:prstGeom>
                    <a:solidFill>
                      <a:srgbClr val="CC0099"/>
                    </a:solidFill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ru-RU" altLang="ru-RU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571511" name="Line 1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08" y="2544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71512" name="Line 1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08" y="3216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71513" name="Line 1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08" y="3552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71514" name="Line 2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840" y="2544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71515" name="Line 2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72" y="2544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71516" name="Line 2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704" y="2544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71517" name="Line 2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136" y="2544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71518" name="Line 2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840" y="3216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71519" name="Line 2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704" y="3216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71520" name="Line 2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136" y="3216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71521" name="Line 2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840" y="3552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71522" name="Line 2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72" y="3552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71523" name="Line 2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704" y="3552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71524" name="Line 3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136" y="3552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71525" name="Line 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840" y="3888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71526" name="Line 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72" y="3888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71527" name="Line 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704" y="3888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71528" name="Line 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136" y="3888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571501" name="Rectangle 35"/>
                  <p:cNvSpPr>
                    <a:spLocks noChangeArrowheads="1"/>
                  </p:cNvSpPr>
                  <p:nvPr/>
                </p:nvSpPr>
                <p:spPr bwMode="auto">
                  <a:xfrm>
                    <a:off x="3072" y="2880"/>
                    <a:ext cx="2496" cy="240"/>
                  </a:xfrm>
                  <a:prstGeom prst="rect">
                    <a:avLst/>
                  </a:prstGeom>
                  <a:solidFill>
                    <a:srgbClr val="CC0099"/>
                  </a:solidFill>
                  <a:ln w="9360">
                    <a:solidFill>
                      <a:srgbClr val="FFFFCC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 altLang="ru-RU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571502" name="Line 36"/>
                  <p:cNvSpPr>
                    <a:spLocks noChangeShapeType="1"/>
                  </p:cNvSpPr>
                  <p:nvPr/>
                </p:nvSpPr>
                <p:spPr bwMode="auto">
                  <a:xfrm>
                    <a:off x="3408" y="2880"/>
                    <a:ext cx="1" cy="240"/>
                  </a:xfrm>
                  <a:prstGeom prst="line">
                    <a:avLst/>
                  </a:prstGeom>
                  <a:noFill/>
                  <a:ln w="9360">
                    <a:solidFill>
                      <a:srgbClr val="FFFFCC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71503" name="Line 37"/>
                  <p:cNvSpPr>
                    <a:spLocks noChangeShapeType="1"/>
                  </p:cNvSpPr>
                  <p:nvPr/>
                </p:nvSpPr>
                <p:spPr bwMode="auto">
                  <a:xfrm>
                    <a:off x="3840" y="2880"/>
                    <a:ext cx="1" cy="240"/>
                  </a:xfrm>
                  <a:prstGeom prst="line">
                    <a:avLst/>
                  </a:prstGeom>
                  <a:noFill/>
                  <a:ln w="9360">
                    <a:solidFill>
                      <a:srgbClr val="FFFFCC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71504" name="Line 38"/>
                  <p:cNvSpPr>
                    <a:spLocks noChangeShapeType="1"/>
                  </p:cNvSpPr>
                  <p:nvPr/>
                </p:nvSpPr>
                <p:spPr bwMode="auto">
                  <a:xfrm>
                    <a:off x="4272" y="2880"/>
                    <a:ext cx="1" cy="240"/>
                  </a:xfrm>
                  <a:prstGeom prst="line">
                    <a:avLst/>
                  </a:prstGeom>
                  <a:noFill/>
                  <a:ln w="9360">
                    <a:solidFill>
                      <a:srgbClr val="FFFFCC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71505" name="Line 39"/>
                  <p:cNvSpPr>
                    <a:spLocks noChangeShapeType="1"/>
                  </p:cNvSpPr>
                  <p:nvPr/>
                </p:nvSpPr>
                <p:spPr bwMode="auto">
                  <a:xfrm>
                    <a:off x="4704" y="2880"/>
                    <a:ext cx="1" cy="240"/>
                  </a:xfrm>
                  <a:prstGeom prst="line">
                    <a:avLst/>
                  </a:prstGeom>
                  <a:noFill/>
                  <a:ln w="9360">
                    <a:solidFill>
                      <a:srgbClr val="FFFFCC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71506" name="Line 40"/>
                  <p:cNvSpPr>
                    <a:spLocks noChangeShapeType="1"/>
                  </p:cNvSpPr>
                  <p:nvPr/>
                </p:nvSpPr>
                <p:spPr bwMode="auto">
                  <a:xfrm>
                    <a:off x="5136" y="2880"/>
                    <a:ext cx="1" cy="240"/>
                  </a:xfrm>
                  <a:prstGeom prst="line">
                    <a:avLst/>
                  </a:prstGeom>
                  <a:noFill/>
                  <a:ln w="9360">
                    <a:solidFill>
                      <a:srgbClr val="FFFFCC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71507" name="Line 41"/>
                  <p:cNvSpPr>
                    <a:spLocks noChangeShapeType="1"/>
                  </p:cNvSpPr>
                  <p:nvPr/>
                </p:nvSpPr>
                <p:spPr bwMode="auto">
                  <a:xfrm>
                    <a:off x="4272" y="3216"/>
                    <a:ext cx="1" cy="240"/>
                  </a:xfrm>
                  <a:prstGeom prst="line">
                    <a:avLst/>
                  </a:prstGeom>
                  <a:noFill/>
                  <a:ln w="9360">
                    <a:solidFill>
                      <a:srgbClr val="FFFFCC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571485" name="Text Box 42"/>
              <p:cNvSpPr txBox="1">
                <a:spLocks noChangeArrowheads="1"/>
              </p:cNvSpPr>
              <p:nvPr/>
            </p:nvSpPr>
            <p:spPr bwMode="auto">
              <a:xfrm>
                <a:off x="3072" y="2544"/>
                <a:ext cx="336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pPr algn="ctr" defTabSz="449263">
                  <a:buSzPct val="10000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ru-RU" altLang="ru-RU" sz="2400">
                    <a:solidFill>
                      <a:srgbClr val="FFFFCC"/>
                    </a:solidFill>
                    <a:latin typeface="Times New Roman" pitchFamily="18" charset="0"/>
                  </a:rPr>
                  <a:t>Ъ</a:t>
                </a:r>
              </a:p>
            </p:txBody>
          </p:sp>
          <p:sp>
            <p:nvSpPr>
              <p:cNvPr id="571486" name="Text Box 43"/>
              <p:cNvSpPr txBox="1">
                <a:spLocks noChangeArrowheads="1"/>
              </p:cNvSpPr>
              <p:nvPr/>
            </p:nvSpPr>
            <p:spPr bwMode="auto">
              <a:xfrm>
                <a:off x="3408" y="2544"/>
                <a:ext cx="432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pPr algn="ctr" defTabSz="449263">
                  <a:buSzPct val="10000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ru-RU" altLang="ru-RU" sz="2400">
                    <a:solidFill>
                      <a:srgbClr val="FFFFCC"/>
                    </a:solidFill>
                    <a:latin typeface="Times New Roman" pitchFamily="18" charset="0"/>
                  </a:rPr>
                  <a:t>Е</a:t>
                </a:r>
              </a:p>
            </p:txBody>
          </p:sp>
          <p:sp>
            <p:nvSpPr>
              <p:cNvPr id="571487" name="Text Box 44"/>
              <p:cNvSpPr txBox="1">
                <a:spLocks noChangeArrowheads="1"/>
              </p:cNvSpPr>
              <p:nvPr/>
            </p:nvSpPr>
            <p:spPr bwMode="auto">
              <a:xfrm>
                <a:off x="3840" y="2544"/>
                <a:ext cx="432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pPr algn="ctr" defTabSz="449263">
                  <a:buSzPct val="10000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ru-RU" altLang="ru-RU" sz="2400">
                    <a:solidFill>
                      <a:srgbClr val="FFFFCC"/>
                    </a:solidFill>
                    <a:latin typeface="Times New Roman" pitchFamily="18" charset="0"/>
                  </a:rPr>
                  <a:t>Т</a:t>
                </a:r>
              </a:p>
            </p:txBody>
          </p:sp>
          <p:sp>
            <p:nvSpPr>
              <p:cNvPr id="571488" name="Text Box 45"/>
              <p:cNvSpPr txBox="1">
                <a:spLocks noChangeArrowheads="1"/>
              </p:cNvSpPr>
              <p:nvPr/>
            </p:nvSpPr>
            <p:spPr bwMode="auto">
              <a:xfrm>
                <a:off x="4272" y="2544"/>
                <a:ext cx="432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pPr algn="ctr" defTabSz="449263">
                  <a:buSzPct val="10000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ru-RU" altLang="ru-RU" sz="2400">
                    <a:solidFill>
                      <a:srgbClr val="FFFFCC"/>
                    </a:solidFill>
                    <a:latin typeface="Times New Roman" pitchFamily="18" charset="0"/>
                  </a:rPr>
                  <a:t>Б</a:t>
                </a:r>
              </a:p>
            </p:txBody>
          </p:sp>
          <p:sp>
            <p:nvSpPr>
              <p:cNvPr id="571489" name="Text Box 46"/>
              <p:cNvSpPr txBox="1">
                <a:spLocks noChangeArrowheads="1"/>
              </p:cNvSpPr>
              <p:nvPr/>
            </p:nvSpPr>
            <p:spPr bwMode="auto">
              <a:xfrm>
                <a:off x="4704" y="2544"/>
                <a:ext cx="432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pPr algn="ctr" defTabSz="449263">
                  <a:buSzPct val="10000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ru-RU" altLang="ru-RU" sz="2400">
                    <a:solidFill>
                      <a:srgbClr val="FFFFCC"/>
                    </a:solidFill>
                    <a:latin typeface="Times New Roman" pitchFamily="18" charset="0"/>
                  </a:rPr>
                  <a:t>К</a:t>
                </a:r>
              </a:p>
            </p:txBody>
          </p:sp>
          <p:sp>
            <p:nvSpPr>
              <p:cNvPr id="571490" name="Text Box 47"/>
              <p:cNvSpPr txBox="1">
                <a:spLocks noChangeArrowheads="1"/>
              </p:cNvSpPr>
              <p:nvPr/>
            </p:nvSpPr>
            <p:spPr bwMode="auto">
              <a:xfrm>
                <a:off x="5136" y="2544"/>
                <a:ext cx="432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pPr algn="ctr" defTabSz="449263">
                  <a:buSzPct val="10000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ru-RU" altLang="ru-RU" sz="2400">
                    <a:solidFill>
                      <a:srgbClr val="FFFFCC"/>
                    </a:solidFill>
                    <a:latin typeface="Times New Roman" pitchFamily="18" charset="0"/>
                  </a:rPr>
                  <a:t>О</a:t>
                </a:r>
              </a:p>
            </p:txBody>
          </p:sp>
          <p:sp>
            <p:nvSpPr>
              <p:cNvPr id="571491" name="Text Box 48"/>
              <p:cNvSpPr txBox="1">
                <a:spLocks noChangeArrowheads="1"/>
              </p:cNvSpPr>
              <p:nvPr/>
            </p:nvSpPr>
            <p:spPr bwMode="auto">
              <a:xfrm>
                <a:off x="3072" y="2880"/>
                <a:ext cx="336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pPr algn="ctr" defTabSz="449263">
                  <a:buSzPct val="10000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ru-RU" altLang="ru-RU" sz="2400">
                    <a:solidFill>
                      <a:srgbClr val="FFFFCC"/>
                    </a:solidFill>
                    <a:latin typeface="Times New Roman" pitchFamily="18" charset="0"/>
                  </a:rPr>
                  <a:t>Р</a:t>
                </a:r>
              </a:p>
            </p:txBody>
          </p:sp>
          <p:sp>
            <p:nvSpPr>
              <p:cNvPr id="571492" name="Text Box 49"/>
              <p:cNvSpPr txBox="1">
                <a:spLocks noChangeArrowheads="1"/>
              </p:cNvSpPr>
              <p:nvPr/>
            </p:nvSpPr>
            <p:spPr bwMode="auto">
              <a:xfrm>
                <a:off x="3408" y="2880"/>
                <a:ext cx="432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pPr algn="ctr" defTabSz="449263">
                  <a:buSzPct val="10000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ru-RU" altLang="ru-RU" sz="2400">
                    <a:solidFill>
                      <a:srgbClr val="FFFFCC"/>
                    </a:solidFill>
                    <a:latin typeface="Times New Roman" pitchFamily="18" charset="0"/>
                  </a:rPr>
                  <a:t>О</a:t>
                </a:r>
              </a:p>
            </p:txBody>
          </p:sp>
          <p:sp>
            <p:nvSpPr>
              <p:cNvPr id="571493" name="Text Box 50"/>
              <p:cNvSpPr txBox="1">
                <a:spLocks noChangeArrowheads="1"/>
              </p:cNvSpPr>
              <p:nvPr/>
            </p:nvSpPr>
            <p:spPr bwMode="auto">
              <a:xfrm>
                <a:off x="3840" y="2880"/>
                <a:ext cx="432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pPr algn="ctr" defTabSz="449263">
                  <a:buSzPct val="10000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ru-RU" altLang="ru-RU" sz="2400">
                    <a:solidFill>
                      <a:srgbClr val="FFFFCC"/>
                    </a:solidFill>
                    <a:latin typeface="Times New Roman" pitchFamily="18" charset="0"/>
                  </a:rPr>
                  <a:t>К</a:t>
                </a:r>
              </a:p>
            </p:txBody>
          </p:sp>
          <p:sp>
            <p:nvSpPr>
              <p:cNvPr id="571494" name="Text Box 51"/>
              <p:cNvSpPr txBox="1">
                <a:spLocks noChangeArrowheads="1"/>
              </p:cNvSpPr>
              <p:nvPr/>
            </p:nvSpPr>
            <p:spPr bwMode="auto">
              <a:xfrm>
                <a:off x="4272" y="2880"/>
                <a:ext cx="432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pPr algn="ctr" defTabSz="449263">
                  <a:buSzPct val="10000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ru-RU" altLang="ru-RU" sz="2400">
                    <a:solidFill>
                      <a:srgbClr val="FFFFCC"/>
                    </a:solidFill>
                    <a:latin typeface="Times New Roman" pitchFamily="18" charset="0"/>
                  </a:rPr>
                  <a:t>С</a:t>
                </a:r>
              </a:p>
            </p:txBody>
          </p:sp>
          <p:sp>
            <p:nvSpPr>
              <p:cNvPr id="571495" name="Text Box 52"/>
              <p:cNvSpPr txBox="1">
                <a:spLocks noChangeArrowheads="1"/>
              </p:cNvSpPr>
              <p:nvPr/>
            </p:nvSpPr>
            <p:spPr bwMode="auto">
              <a:xfrm>
                <a:off x="4704" y="2880"/>
                <a:ext cx="432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pPr algn="ctr" defTabSz="449263">
                  <a:buSzPct val="10000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ru-RU" altLang="ru-RU" sz="2400">
                    <a:solidFill>
                      <a:srgbClr val="FFFFCC"/>
                    </a:solidFill>
                    <a:latin typeface="Times New Roman" pitchFamily="18" charset="0"/>
                  </a:rPr>
                  <a:t>У</a:t>
                </a:r>
              </a:p>
            </p:txBody>
          </p:sp>
          <p:sp>
            <p:nvSpPr>
              <p:cNvPr id="571496" name="Text Box 53"/>
              <p:cNvSpPr txBox="1">
                <a:spLocks noChangeArrowheads="1"/>
              </p:cNvSpPr>
              <p:nvPr/>
            </p:nvSpPr>
            <p:spPr bwMode="auto">
              <a:xfrm>
                <a:off x="5136" y="2880"/>
                <a:ext cx="432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pPr algn="ctr" defTabSz="449263">
                  <a:buSzPct val="10000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ru-RU" altLang="ru-RU" sz="2400">
                    <a:solidFill>
                      <a:srgbClr val="FFFFCC"/>
                    </a:solidFill>
                    <a:latin typeface="Times New Roman" pitchFamily="18" charset="0"/>
                  </a:rPr>
                  <a:t>Р</a:t>
                </a:r>
              </a:p>
            </p:txBody>
          </p:sp>
        </p:grpSp>
        <p:sp>
          <p:nvSpPr>
            <p:cNvPr id="571466" name="Text Box 54"/>
            <p:cNvSpPr txBox="1">
              <a:spLocks noChangeArrowheads="1"/>
            </p:cNvSpPr>
            <p:nvPr/>
          </p:nvSpPr>
          <p:spPr bwMode="auto">
            <a:xfrm>
              <a:off x="3072" y="3216"/>
              <a:ext cx="33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altLang="ru-RU" sz="2400">
                  <a:solidFill>
                    <a:srgbClr val="FFFFCC"/>
                  </a:solidFill>
                  <a:latin typeface="Times New Roman" pitchFamily="18" charset="0"/>
                </a:rPr>
                <a:t>И</a:t>
              </a:r>
            </a:p>
          </p:txBody>
        </p:sp>
        <p:sp>
          <p:nvSpPr>
            <p:cNvPr id="571467" name="Text Box 55"/>
            <p:cNvSpPr txBox="1">
              <a:spLocks noChangeArrowheads="1"/>
            </p:cNvSpPr>
            <p:nvPr/>
          </p:nvSpPr>
          <p:spPr bwMode="auto">
            <a:xfrm>
              <a:off x="3408" y="3216"/>
              <a:ext cx="4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altLang="ru-RU" sz="2400">
                  <a:solidFill>
                    <a:srgbClr val="FFFFCC"/>
                  </a:solidFill>
                  <a:latin typeface="Times New Roman" pitchFamily="18" charset="0"/>
                </a:rPr>
                <a:t>Я</a:t>
              </a:r>
            </a:p>
          </p:txBody>
        </p:sp>
        <p:sp>
          <p:nvSpPr>
            <p:cNvPr id="571468" name="Text Box 56"/>
            <p:cNvSpPr txBox="1">
              <a:spLocks noChangeArrowheads="1"/>
            </p:cNvSpPr>
            <p:nvPr/>
          </p:nvSpPr>
          <p:spPr bwMode="auto">
            <a:xfrm>
              <a:off x="3840" y="3216"/>
              <a:ext cx="4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altLang="ru-RU" sz="2400">
                  <a:solidFill>
                    <a:srgbClr val="FFFFCC"/>
                  </a:solidFill>
                  <a:latin typeface="Times New Roman" pitchFamily="18" charset="0"/>
                </a:rPr>
                <a:t>Л</a:t>
              </a:r>
            </a:p>
          </p:txBody>
        </p:sp>
        <p:sp>
          <p:nvSpPr>
            <p:cNvPr id="571469" name="Text Box 57"/>
            <p:cNvSpPr txBox="1">
              <a:spLocks noChangeArrowheads="1"/>
            </p:cNvSpPr>
            <p:nvPr/>
          </p:nvSpPr>
          <p:spPr bwMode="auto">
            <a:xfrm>
              <a:off x="4272" y="3216"/>
              <a:ext cx="4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altLang="ru-RU" sz="2400">
                  <a:solidFill>
                    <a:srgbClr val="FFFFCC"/>
                  </a:solidFill>
                  <a:latin typeface="Times New Roman" pitchFamily="18" charset="0"/>
                </a:rPr>
                <a:t>Т</a:t>
              </a:r>
            </a:p>
          </p:txBody>
        </p:sp>
        <p:sp>
          <p:nvSpPr>
            <p:cNvPr id="571470" name="Text Box 58"/>
            <p:cNvSpPr txBox="1">
              <a:spLocks noChangeArrowheads="1"/>
            </p:cNvSpPr>
            <p:nvPr/>
          </p:nvSpPr>
          <p:spPr bwMode="auto">
            <a:xfrm>
              <a:off x="4704" y="3216"/>
              <a:ext cx="4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altLang="ru-RU" sz="2400">
                  <a:solidFill>
                    <a:srgbClr val="FFFFCC"/>
                  </a:solidFill>
                  <a:latin typeface="Times New Roman" pitchFamily="18" charset="0"/>
                </a:rPr>
                <a:t>А</a:t>
              </a:r>
            </a:p>
          </p:txBody>
        </p:sp>
        <p:sp>
          <p:nvSpPr>
            <p:cNvPr id="571471" name="Text Box 59"/>
            <p:cNvSpPr txBox="1">
              <a:spLocks noChangeArrowheads="1"/>
            </p:cNvSpPr>
            <p:nvPr/>
          </p:nvSpPr>
          <p:spPr bwMode="auto">
            <a:xfrm>
              <a:off x="5136" y="3216"/>
              <a:ext cx="4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altLang="ru-RU" sz="2400">
                  <a:solidFill>
                    <a:srgbClr val="FFFFCC"/>
                  </a:solidFill>
                  <a:latin typeface="Times New Roman" pitchFamily="18" charset="0"/>
                </a:rPr>
                <a:t>И</a:t>
              </a:r>
            </a:p>
          </p:txBody>
        </p:sp>
        <p:sp>
          <p:nvSpPr>
            <p:cNvPr id="571472" name="Text Box 60"/>
            <p:cNvSpPr txBox="1">
              <a:spLocks noChangeArrowheads="1"/>
            </p:cNvSpPr>
            <p:nvPr/>
          </p:nvSpPr>
          <p:spPr bwMode="auto">
            <a:xfrm>
              <a:off x="3072" y="3552"/>
              <a:ext cx="33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altLang="ru-RU" sz="2400">
                  <a:solidFill>
                    <a:srgbClr val="FFFFCC"/>
                  </a:solidFill>
                  <a:latin typeface="Times New Roman" pitchFamily="18" charset="0"/>
                </a:rPr>
                <a:t>С</a:t>
              </a:r>
            </a:p>
          </p:txBody>
        </p:sp>
        <p:sp>
          <p:nvSpPr>
            <p:cNvPr id="571473" name="Text Box 61"/>
            <p:cNvSpPr txBox="1">
              <a:spLocks noChangeArrowheads="1"/>
            </p:cNvSpPr>
            <p:nvPr/>
          </p:nvSpPr>
          <p:spPr bwMode="auto">
            <a:xfrm>
              <a:off x="3408" y="3552"/>
              <a:ext cx="4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altLang="ru-RU" sz="2400">
                  <a:solidFill>
                    <a:srgbClr val="FFFFCC"/>
                  </a:solidFill>
                  <a:latin typeface="Times New Roman" pitchFamily="18" charset="0"/>
                </a:rPr>
                <a:t>В</a:t>
              </a:r>
            </a:p>
          </p:txBody>
        </p:sp>
        <p:sp>
          <p:nvSpPr>
            <p:cNvPr id="571474" name="Text Box 62"/>
            <p:cNvSpPr txBox="1">
              <a:spLocks noChangeArrowheads="1"/>
            </p:cNvSpPr>
            <p:nvPr/>
          </p:nvSpPr>
          <p:spPr bwMode="auto">
            <a:xfrm>
              <a:off x="3840" y="3552"/>
              <a:ext cx="4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altLang="ru-RU" sz="2400">
                  <a:solidFill>
                    <a:srgbClr val="FFFFCC"/>
                  </a:solidFill>
                  <a:latin typeface="Times New Roman" pitchFamily="18" charset="0"/>
                </a:rPr>
                <a:t>А</a:t>
              </a:r>
            </a:p>
          </p:txBody>
        </p:sp>
        <p:sp>
          <p:nvSpPr>
            <p:cNvPr id="571475" name="Text Box 63"/>
            <p:cNvSpPr txBox="1">
              <a:spLocks noChangeArrowheads="1"/>
            </p:cNvSpPr>
            <p:nvPr/>
          </p:nvSpPr>
          <p:spPr bwMode="auto">
            <a:xfrm>
              <a:off x="4272" y="3552"/>
              <a:ext cx="4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altLang="ru-RU" sz="2400">
                  <a:solidFill>
                    <a:srgbClr val="FFFFCC"/>
                  </a:solidFill>
                  <a:latin typeface="Times New Roman" pitchFamily="18" charset="0"/>
                </a:rPr>
                <a:t>С</a:t>
              </a:r>
            </a:p>
          </p:txBody>
        </p:sp>
        <p:sp>
          <p:nvSpPr>
            <p:cNvPr id="571476" name="Text Box 64"/>
            <p:cNvSpPr txBox="1">
              <a:spLocks noChangeArrowheads="1"/>
            </p:cNvSpPr>
            <p:nvPr/>
          </p:nvSpPr>
          <p:spPr bwMode="auto">
            <a:xfrm>
              <a:off x="4704" y="3552"/>
              <a:ext cx="4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altLang="ru-RU" sz="2400">
                  <a:solidFill>
                    <a:srgbClr val="FFFFCC"/>
                  </a:solidFill>
                  <a:latin typeface="Times New Roman" pitchFamily="18" charset="0"/>
                </a:rPr>
                <a:t>И</a:t>
              </a:r>
            </a:p>
          </p:txBody>
        </p:sp>
        <p:sp>
          <p:nvSpPr>
            <p:cNvPr id="571477" name="Text Box 65"/>
            <p:cNvSpPr txBox="1">
              <a:spLocks noChangeArrowheads="1"/>
            </p:cNvSpPr>
            <p:nvPr/>
          </p:nvSpPr>
          <p:spPr bwMode="auto">
            <a:xfrm>
              <a:off x="5136" y="3552"/>
              <a:ext cx="4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altLang="ru-RU" sz="2400">
                  <a:solidFill>
                    <a:srgbClr val="FFFFCC"/>
                  </a:solidFill>
                  <a:latin typeface="Times New Roman" pitchFamily="18" charset="0"/>
                </a:rPr>
                <a:t>М</a:t>
              </a:r>
            </a:p>
          </p:txBody>
        </p:sp>
        <p:sp>
          <p:nvSpPr>
            <p:cNvPr id="571478" name="Text Box 66"/>
            <p:cNvSpPr txBox="1">
              <a:spLocks noChangeArrowheads="1"/>
            </p:cNvSpPr>
            <p:nvPr/>
          </p:nvSpPr>
          <p:spPr bwMode="auto">
            <a:xfrm>
              <a:off x="3072" y="3888"/>
              <a:ext cx="33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altLang="ru-RU" sz="2400">
                  <a:solidFill>
                    <a:srgbClr val="FFFFCC"/>
                  </a:solidFill>
                  <a:latin typeface="Times New Roman" pitchFamily="18" charset="0"/>
                </a:rPr>
                <a:t>И</a:t>
              </a:r>
            </a:p>
          </p:txBody>
        </p:sp>
        <p:sp>
          <p:nvSpPr>
            <p:cNvPr id="571479" name="Text Box 67"/>
            <p:cNvSpPr txBox="1">
              <a:spLocks noChangeArrowheads="1"/>
            </p:cNvSpPr>
            <p:nvPr/>
          </p:nvSpPr>
          <p:spPr bwMode="auto">
            <a:xfrm>
              <a:off x="3408" y="3888"/>
              <a:ext cx="4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altLang="ru-RU" sz="2400">
                  <a:solidFill>
                    <a:srgbClr val="FFFFCC"/>
                  </a:solidFill>
                  <a:latin typeface="Times New Roman" pitchFamily="18" charset="0"/>
                </a:rPr>
                <a:t>К</a:t>
              </a:r>
            </a:p>
          </p:txBody>
        </p:sp>
        <p:sp>
          <p:nvSpPr>
            <p:cNvPr id="571480" name="Text Box 68"/>
            <p:cNvSpPr txBox="1">
              <a:spLocks noChangeArrowheads="1"/>
            </p:cNvSpPr>
            <p:nvPr/>
          </p:nvSpPr>
          <p:spPr bwMode="auto">
            <a:xfrm>
              <a:off x="3840" y="3888"/>
              <a:ext cx="4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altLang="ru-RU" sz="2400">
                  <a:solidFill>
                    <a:srgbClr val="FFFFCC"/>
                  </a:solidFill>
                  <a:latin typeface="Times New Roman" pitchFamily="18" charset="0"/>
                </a:rPr>
                <a:t>Ш</a:t>
              </a:r>
            </a:p>
          </p:txBody>
        </p:sp>
        <p:sp>
          <p:nvSpPr>
            <p:cNvPr id="571481" name="Text Box 69"/>
            <p:cNvSpPr txBox="1">
              <a:spLocks noChangeArrowheads="1"/>
            </p:cNvSpPr>
            <p:nvPr/>
          </p:nvSpPr>
          <p:spPr bwMode="auto">
            <a:xfrm>
              <a:off x="4272" y="3888"/>
              <a:ext cx="4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altLang="ru-RU" sz="2400">
                  <a:solidFill>
                    <a:srgbClr val="FFFFCC"/>
                  </a:solidFill>
                  <a:latin typeface="Times New Roman" pitchFamily="18" charset="0"/>
                </a:rPr>
                <a:t>А</a:t>
              </a:r>
            </a:p>
          </p:txBody>
        </p:sp>
        <p:sp>
          <p:nvSpPr>
            <p:cNvPr id="571482" name="Text Box 70"/>
            <p:cNvSpPr txBox="1">
              <a:spLocks noChangeArrowheads="1"/>
            </p:cNvSpPr>
            <p:nvPr/>
          </p:nvSpPr>
          <p:spPr bwMode="auto">
            <a:xfrm>
              <a:off x="4704" y="3888"/>
              <a:ext cx="4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altLang="ru-RU" sz="2400">
                  <a:solidFill>
                    <a:srgbClr val="FFFFCC"/>
                  </a:solidFill>
                  <a:latin typeface="Times New Roman" pitchFamily="18" charset="0"/>
                </a:rPr>
                <a:t>Б</a:t>
              </a:r>
            </a:p>
          </p:txBody>
        </p:sp>
        <p:sp>
          <p:nvSpPr>
            <p:cNvPr id="571483" name="Text Box 71"/>
            <p:cNvSpPr txBox="1">
              <a:spLocks noChangeArrowheads="1"/>
            </p:cNvSpPr>
            <p:nvPr/>
          </p:nvSpPr>
          <p:spPr bwMode="auto">
            <a:xfrm>
              <a:off x="5136" y="3888"/>
              <a:ext cx="4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altLang="ru-RU" sz="2400">
                  <a:solidFill>
                    <a:srgbClr val="FFFFCC"/>
                  </a:solidFill>
                  <a:latin typeface="Times New Roman" pitchFamily="18" charset="0"/>
                </a:rPr>
                <a:t>О</a:t>
              </a:r>
            </a:p>
          </p:txBody>
        </p:sp>
      </p:grpSp>
      <p:grpSp>
        <p:nvGrpSpPr>
          <p:cNvPr id="8" name="Group 72"/>
          <p:cNvGrpSpPr>
            <a:grpSpLocks/>
          </p:cNvGrpSpPr>
          <p:nvPr/>
        </p:nvGrpSpPr>
        <p:grpSpPr bwMode="auto">
          <a:xfrm>
            <a:off x="1042988" y="4267200"/>
            <a:ext cx="3962400" cy="2590800"/>
            <a:chOff x="3072" y="2544"/>
            <a:chExt cx="2496" cy="1632"/>
          </a:xfrm>
        </p:grpSpPr>
        <p:grpSp>
          <p:nvGrpSpPr>
            <p:cNvPr id="571401" name="Group 73"/>
            <p:cNvGrpSpPr>
              <a:grpSpLocks/>
            </p:cNvGrpSpPr>
            <p:nvPr/>
          </p:nvGrpSpPr>
          <p:grpSpPr bwMode="auto">
            <a:xfrm>
              <a:off x="3072" y="2544"/>
              <a:ext cx="2496" cy="1583"/>
              <a:chOff x="3072" y="2544"/>
              <a:chExt cx="2496" cy="1583"/>
            </a:xfrm>
          </p:grpSpPr>
          <p:grpSp>
            <p:nvGrpSpPr>
              <p:cNvPr id="571420" name="Group 74"/>
              <p:cNvGrpSpPr>
                <a:grpSpLocks/>
              </p:cNvGrpSpPr>
              <p:nvPr/>
            </p:nvGrpSpPr>
            <p:grpSpPr bwMode="auto">
              <a:xfrm>
                <a:off x="3072" y="2544"/>
                <a:ext cx="2495" cy="1583"/>
                <a:chOff x="3072" y="2544"/>
                <a:chExt cx="2495" cy="1583"/>
              </a:xfrm>
            </p:grpSpPr>
            <p:sp>
              <p:nvSpPr>
                <p:cNvPr id="571433" name="Rectangle 75"/>
                <p:cNvSpPr>
                  <a:spLocks noChangeArrowheads="1"/>
                </p:cNvSpPr>
                <p:nvPr/>
              </p:nvSpPr>
              <p:spPr bwMode="auto">
                <a:xfrm>
                  <a:off x="3072" y="3888"/>
                  <a:ext cx="2496" cy="240"/>
                </a:xfrm>
                <a:prstGeom prst="rect">
                  <a:avLst/>
                </a:prstGeom>
                <a:solidFill>
                  <a:srgbClr val="CC0099"/>
                </a:solidFill>
                <a:ln w="9360">
                  <a:solidFill>
                    <a:srgbClr val="FFFFCC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 altLang="ru-RU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71434" name="Line 76"/>
                <p:cNvSpPr>
                  <a:spLocks noChangeShapeType="1"/>
                </p:cNvSpPr>
                <p:nvPr/>
              </p:nvSpPr>
              <p:spPr bwMode="auto">
                <a:xfrm>
                  <a:off x="3408" y="3888"/>
                  <a:ext cx="1" cy="240"/>
                </a:xfrm>
                <a:prstGeom prst="line">
                  <a:avLst/>
                </a:prstGeom>
                <a:noFill/>
                <a:ln w="9360">
                  <a:solidFill>
                    <a:srgbClr val="FFFFCC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571435" name="Group 77"/>
                <p:cNvGrpSpPr>
                  <a:grpSpLocks/>
                </p:cNvGrpSpPr>
                <p:nvPr/>
              </p:nvGrpSpPr>
              <p:grpSpPr bwMode="auto">
                <a:xfrm>
                  <a:off x="3072" y="2544"/>
                  <a:ext cx="2495" cy="1583"/>
                  <a:chOff x="3072" y="2544"/>
                  <a:chExt cx="2495" cy="1583"/>
                </a:xfrm>
              </p:grpSpPr>
              <p:grpSp>
                <p:nvGrpSpPr>
                  <p:cNvPr id="571436" name="Group 78"/>
                  <p:cNvGrpSpPr>
                    <a:grpSpLocks/>
                  </p:cNvGrpSpPr>
                  <p:nvPr/>
                </p:nvGrpSpPr>
                <p:grpSpPr bwMode="auto">
                  <a:xfrm>
                    <a:off x="3072" y="2544"/>
                    <a:ext cx="2495" cy="1583"/>
                    <a:chOff x="3072" y="2544"/>
                    <a:chExt cx="2495" cy="1583"/>
                  </a:xfrm>
                </p:grpSpPr>
                <p:sp>
                  <p:nvSpPr>
                    <p:cNvPr id="571444" name="Rectangle 7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72" y="2544"/>
                      <a:ext cx="2496" cy="240"/>
                    </a:xfrm>
                    <a:prstGeom prst="rect">
                      <a:avLst/>
                    </a:prstGeom>
                    <a:solidFill>
                      <a:srgbClr val="CC0099"/>
                    </a:solidFill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ru-RU" altLang="ru-RU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571445" name="Rectangle 8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72" y="3216"/>
                      <a:ext cx="2496" cy="240"/>
                    </a:xfrm>
                    <a:prstGeom prst="rect">
                      <a:avLst/>
                    </a:prstGeom>
                    <a:solidFill>
                      <a:srgbClr val="CC0099"/>
                    </a:solidFill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ru-RU" altLang="ru-RU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571446" name="Rectangle 8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72" y="3552"/>
                      <a:ext cx="2496" cy="240"/>
                    </a:xfrm>
                    <a:prstGeom prst="rect">
                      <a:avLst/>
                    </a:prstGeom>
                    <a:solidFill>
                      <a:srgbClr val="CC0099"/>
                    </a:solidFill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ru-RU" altLang="ru-RU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571447" name="Line 8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08" y="2544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71448" name="Line 8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08" y="3216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71449" name="Line 8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08" y="3552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71450" name="Line 8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840" y="2544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71451" name="Line 8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72" y="2544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71452" name="Line 8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704" y="2544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71453" name="Line 8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136" y="2544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71454" name="Line 8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840" y="3216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71455" name="Line 9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704" y="3216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71456" name="Line 9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136" y="3216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71457" name="Line 9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840" y="3552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71458" name="Line 9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72" y="3552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71459" name="Line 9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704" y="3552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71460" name="Line 9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136" y="3552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71461" name="Line 9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840" y="3888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71462" name="Line 9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72" y="3888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71463" name="Line 9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704" y="3888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71464" name="Line 9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136" y="3888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571437" name="Rectangle 100"/>
                  <p:cNvSpPr>
                    <a:spLocks noChangeArrowheads="1"/>
                  </p:cNvSpPr>
                  <p:nvPr/>
                </p:nvSpPr>
                <p:spPr bwMode="auto">
                  <a:xfrm>
                    <a:off x="3072" y="2880"/>
                    <a:ext cx="2496" cy="240"/>
                  </a:xfrm>
                  <a:prstGeom prst="rect">
                    <a:avLst/>
                  </a:prstGeom>
                  <a:solidFill>
                    <a:srgbClr val="CC0099"/>
                  </a:solidFill>
                  <a:ln w="9360">
                    <a:solidFill>
                      <a:srgbClr val="FFFFCC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 altLang="ru-RU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571438" name="Line 101"/>
                  <p:cNvSpPr>
                    <a:spLocks noChangeShapeType="1"/>
                  </p:cNvSpPr>
                  <p:nvPr/>
                </p:nvSpPr>
                <p:spPr bwMode="auto">
                  <a:xfrm>
                    <a:off x="3408" y="2880"/>
                    <a:ext cx="1" cy="240"/>
                  </a:xfrm>
                  <a:prstGeom prst="line">
                    <a:avLst/>
                  </a:prstGeom>
                  <a:noFill/>
                  <a:ln w="9360">
                    <a:solidFill>
                      <a:srgbClr val="FFFFCC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71439" name="Line 102"/>
                  <p:cNvSpPr>
                    <a:spLocks noChangeShapeType="1"/>
                  </p:cNvSpPr>
                  <p:nvPr/>
                </p:nvSpPr>
                <p:spPr bwMode="auto">
                  <a:xfrm>
                    <a:off x="3840" y="2880"/>
                    <a:ext cx="1" cy="240"/>
                  </a:xfrm>
                  <a:prstGeom prst="line">
                    <a:avLst/>
                  </a:prstGeom>
                  <a:noFill/>
                  <a:ln w="9360">
                    <a:solidFill>
                      <a:srgbClr val="FFFFCC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71440" name="Line 103"/>
                  <p:cNvSpPr>
                    <a:spLocks noChangeShapeType="1"/>
                  </p:cNvSpPr>
                  <p:nvPr/>
                </p:nvSpPr>
                <p:spPr bwMode="auto">
                  <a:xfrm>
                    <a:off x="4272" y="2880"/>
                    <a:ext cx="1" cy="240"/>
                  </a:xfrm>
                  <a:prstGeom prst="line">
                    <a:avLst/>
                  </a:prstGeom>
                  <a:noFill/>
                  <a:ln w="9360">
                    <a:solidFill>
                      <a:srgbClr val="FFFFCC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71441" name="Line 104"/>
                  <p:cNvSpPr>
                    <a:spLocks noChangeShapeType="1"/>
                  </p:cNvSpPr>
                  <p:nvPr/>
                </p:nvSpPr>
                <p:spPr bwMode="auto">
                  <a:xfrm>
                    <a:off x="4704" y="2880"/>
                    <a:ext cx="1" cy="240"/>
                  </a:xfrm>
                  <a:prstGeom prst="line">
                    <a:avLst/>
                  </a:prstGeom>
                  <a:noFill/>
                  <a:ln w="9360">
                    <a:solidFill>
                      <a:srgbClr val="FFFFCC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71442" name="Line 105"/>
                  <p:cNvSpPr>
                    <a:spLocks noChangeShapeType="1"/>
                  </p:cNvSpPr>
                  <p:nvPr/>
                </p:nvSpPr>
                <p:spPr bwMode="auto">
                  <a:xfrm>
                    <a:off x="5136" y="2880"/>
                    <a:ext cx="1" cy="240"/>
                  </a:xfrm>
                  <a:prstGeom prst="line">
                    <a:avLst/>
                  </a:prstGeom>
                  <a:noFill/>
                  <a:ln w="9360">
                    <a:solidFill>
                      <a:srgbClr val="FFFFCC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71443" name="Line 106"/>
                  <p:cNvSpPr>
                    <a:spLocks noChangeShapeType="1"/>
                  </p:cNvSpPr>
                  <p:nvPr/>
                </p:nvSpPr>
                <p:spPr bwMode="auto">
                  <a:xfrm>
                    <a:off x="4272" y="3216"/>
                    <a:ext cx="1" cy="240"/>
                  </a:xfrm>
                  <a:prstGeom prst="line">
                    <a:avLst/>
                  </a:prstGeom>
                  <a:noFill/>
                  <a:ln w="9360">
                    <a:solidFill>
                      <a:srgbClr val="FFFFCC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571421" name="Text Box 107"/>
              <p:cNvSpPr txBox="1">
                <a:spLocks noChangeArrowheads="1"/>
              </p:cNvSpPr>
              <p:nvPr/>
            </p:nvSpPr>
            <p:spPr bwMode="auto">
              <a:xfrm>
                <a:off x="3072" y="2544"/>
                <a:ext cx="336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pPr algn="ctr" defTabSz="449263">
                  <a:buSzPct val="10000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ru-RU" altLang="ru-RU" sz="2400">
                    <a:solidFill>
                      <a:srgbClr val="FFFFCC"/>
                    </a:solidFill>
                    <a:latin typeface="Times New Roman" pitchFamily="18" charset="0"/>
                  </a:rPr>
                  <a:t>О</a:t>
                </a:r>
              </a:p>
            </p:txBody>
          </p:sp>
          <p:sp>
            <p:nvSpPr>
              <p:cNvPr id="571422" name="Text Box 108"/>
              <p:cNvSpPr txBox="1">
                <a:spLocks noChangeArrowheads="1"/>
              </p:cNvSpPr>
              <p:nvPr/>
            </p:nvSpPr>
            <p:spPr bwMode="auto">
              <a:xfrm>
                <a:off x="3408" y="2544"/>
                <a:ext cx="432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pPr algn="ctr" defTabSz="449263">
                  <a:buSzPct val="10000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ru-RU" altLang="ru-RU" sz="2400">
                    <a:solidFill>
                      <a:srgbClr val="FFFFCC"/>
                    </a:solidFill>
                    <a:latin typeface="Times New Roman" pitchFamily="18" charset="0"/>
                  </a:rPr>
                  <a:t>Б</a:t>
                </a:r>
              </a:p>
            </p:txBody>
          </p:sp>
          <p:sp>
            <p:nvSpPr>
              <p:cNvPr id="571423" name="Text Box 109"/>
              <p:cNvSpPr txBox="1">
                <a:spLocks noChangeArrowheads="1"/>
              </p:cNvSpPr>
              <p:nvPr/>
            </p:nvSpPr>
            <p:spPr bwMode="auto">
              <a:xfrm>
                <a:off x="3840" y="2544"/>
                <a:ext cx="432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pPr algn="ctr" defTabSz="449263">
                  <a:buSzPct val="10000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ru-RU" altLang="ru-RU" sz="2400">
                    <a:solidFill>
                      <a:srgbClr val="FFFFCC"/>
                    </a:solidFill>
                    <a:latin typeface="Times New Roman" pitchFamily="18" charset="0"/>
                  </a:rPr>
                  <a:t>Ъ</a:t>
                </a:r>
              </a:p>
            </p:txBody>
          </p:sp>
          <p:sp>
            <p:nvSpPr>
              <p:cNvPr id="571424" name="Text Box 110"/>
              <p:cNvSpPr txBox="1">
                <a:spLocks noChangeArrowheads="1"/>
              </p:cNvSpPr>
              <p:nvPr/>
            </p:nvSpPr>
            <p:spPr bwMode="auto">
              <a:xfrm>
                <a:off x="4272" y="2544"/>
                <a:ext cx="432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pPr algn="ctr" defTabSz="449263">
                  <a:buSzPct val="10000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ru-RU" altLang="ru-RU" sz="2400">
                    <a:solidFill>
                      <a:srgbClr val="FFFFCC"/>
                    </a:solidFill>
                    <a:latin typeface="Times New Roman" pitchFamily="18" charset="0"/>
                  </a:rPr>
                  <a:t>Е</a:t>
                </a:r>
              </a:p>
            </p:txBody>
          </p:sp>
          <p:sp>
            <p:nvSpPr>
              <p:cNvPr id="571425" name="Text Box 111"/>
              <p:cNvSpPr txBox="1">
                <a:spLocks noChangeArrowheads="1"/>
              </p:cNvSpPr>
              <p:nvPr/>
            </p:nvSpPr>
            <p:spPr bwMode="auto">
              <a:xfrm>
                <a:off x="4704" y="2544"/>
                <a:ext cx="432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pPr algn="ctr" defTabSz="449263">
                  <a:buSzPct val="10000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ru-RU" altLang="ru-RU" sz="2400">
                    <a:solidFill>
                      <a:srgbClr val="FFFFCC"/>
                    </a:solidFill>
                    <a:latin typeface="Times New Roman" pitchFamily="18" charset="0"/>
                  </a:rPr>
                  <a:t>К</a:t>
                </a:r>
              </a:p>
            </p:txBody>
          </p:sp>
          <p:sp>
            <p:nvSpPr>
              <p:cNvPr id="571426" name="Text Box 112"/>
              <p:cNvSpPr txBox="1">
                <a:spLocks noChangeArrowheads="1"/>
              </p:cNvSpPr>
              <p:nvPr/>
            </p:nvSpPr>
            <p:spPr bwMode="auto">
              <a:xfrm>
                <a:off x="5136" y="2544"/>
                <a:ext cx="432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pPr algn="ctr" defTabSz="449263">
                  <a:buSzPct val="10000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ru-RU" altLang="ru-RU" sz="2400">
                    <a:solidFill>
                      <a:srgbClr val="FFFFCC"/>
                    </a:solidFill>
                    <a:latin typeface="Times New Roman" pitchFamily="18" charset="0"/>
                  </a:rPr>
                  <a:t>Т</a:t>
                </a:r>
              </a:p>
            </p:txBody>
          </p:sp>
          <p:sp>
            <p:nvSpPr>
              <p:cNvPr id="571427" name="Text Box 113"/>
              <p:cNvSpPr txBox="1">
                <a:spLocks noChangeArrowheads="1"/>
              </p:cNvSpPr>
              <p:nvPr/>
            </p:nvSpPr>
            <p:spPr bwMode="auto">
              <a:xfrm>
                <a:off x="3072" y="2880"/>
                <a:ext cx="336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pPr algn="ctr" defTabSz="449263">
                  <a:buSzPct val="10000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ru-RU" altLang="ru-RU" sz="2400">
                    <a:solidFill>
                      <a:srgbClr val="FFFFCC"/>
                    </a:solidFill>
                    <a:latin typeface="Times New Roman" pitchFamily="18" charset="0"/>
                  </a:rPr>
                  <a:t>К</a:t>
                </a:r>
              </a:p>
            </p:txBody>
          </p:sp>
          <p:sp>
            <p:nvSpPr>
              <p:cNvPr id="571428" name="Text Box 114"/>
              <p:cNvSpPr txBox="1">
                <a:spLocks noChangeArrowheads="1"/>
              </p:cNvSpPr>
              <p:nvPr/>
            </p:nvSpPr>
            <p:spPr bwMode="auto">
              <a:xfrm>
                <a:off x="3408" y="2880"/>
                <a:ext cx="432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pPr algn="ctr" defTabSz="449263">
                  <a:buSzPct val="10000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ru-RU" altLang="ru-RU" sz="2400">
                    <a:solidFill>
                      <a:srgbClr val="FFFFCC"/>
                    </a:solidFill>
                    <a:latin typeface="Times New Roman" pitchFamily="18" charset="0"/>
                  </a:rPr>
                  <a:t>У</a:t>
                </a:r>
              </a:p>
            </p:txBody>
          </p:sp>
          <p:sp>
            <p:nvSpPr>
              <p:cNvPr id="571429" name="Text Box 115"/>
              <p:cNvSpPr txBox="1">
                <a:spLocks noChangeArrowheads="1"/>
              </p:cNvSpPr>
              <p:nvPr/>
            </p:nvSpPr>
            <p:spPr bwMode="auto">
              <a:xfrm>
                <a:off x="3840" y="2880"/>
                <a:ext cx="432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pPr algn="ctr" defTabSz="449263">
                  <a:buSzPct val="10000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ru-RU" altLang="ru-RU" sz="2400">
                    <a:solidFill>
                      <a:srgbClr val="FFFFCC"/>
                    </a:solidFill>
                    <a:latin typeface="Times New Roman" pitchFamily="18" charset="0"/>
                  </a:rPr>
                  <a:t>Р</a:t>
                </a:r>
              </a:p>
            </p:txBody>
          </p:sp>
          <p:sp>
            <p:nvSpPr>
              <p:cNvPr id="571430" name="Text Box 116"/>
              <p:cNvSpPr txBox="1">
                <a:spLocks noChangeArrowheads="1"/>
              </p:cNvSpPr>
              <p:nvPr/>
            </p:nvSpPr>
            <p:spPr bwMode="auto">
              <a:xfrm>
                <a:off x="4272" y="2880"/>
                <a:ext cx="432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pPr algn="ctr" defTabSz="449263">
                  <a:buSzPct val="10000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ru-RU" altLang="ru-RU" sz="2400">
                    <a:solidFill>
                      <a:srgbClr val="FFFFCC"/>
                    </a:solidFill>
                    <a:latin typeface="Times New Roman" pitchFamily="18" charset="0"/>
                  </a:rPr>
                  <a:t>С</a:t>
                </a:r>
              </a:p>
            </p:txBody>
          </p:sp>
          <p:sp>
            <p:nvSpPr>
              <p:cNvPr id="571431" name="Text Box 117"/>
              <p:cNvSpPr txBox="1">
                <a:spLocks noChangeArrowheads="1"/>
              </p:cNvSpPr>
              <p:nvPr/>
            </p:nvSpPr>
            <p:spPr bwMode="auto">
              <a:xfrm>
                <a:off x="4704" y="2880"/>
                <a:ext cx="432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pPr algn="ctr" defTabSz="449263">
                  <a:buSzPct val="10000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ru-RU" altLang="ru-RU" sz="2400">
                    <a:solidFill>
                      <a:srgbClr val="FFFFCC"/>
                    </a:solidFill>
                    <a:latin typeface="Times New Roman" pitchFamily="18" charset="0"/>
                  </a:rPr>
                  <a:t>О</a:t>
                </a:r>
              </a:p>
            </p:txBody>
          </p:sp>
          <p:sp>
            <p:nvSpPr>
              <p:cNvPr id="571432" name="Text Box 118"/>
              <p:cNvSpPr txBox="1">
                <a:spLocks noChangeArrowheads="1"/>
              </p:cNvSpPr>
              <p:nvPr/>
            </p:nvSpPr>
            <p:spPr bwMode="auto">
              <a:xfrm>
                <a:off x="5136" y="2880"/>
                <a:ext cx="432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pPr algn="ctr" defTabSz="449263">
                  <a:buSzPct val="10000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ru-RU" altLang="ru-RU" sz="2400">
                    <a:solidFill>
                      <a:srgbClr val="FFFFCC"/>
                    </a:solidFill>
                    <a:latin typeface="Times New Roman" pitchFamily="18" charset="0"/>
                  </a:rPr>
                  <a:t>Р</a:t>
                </a:r>
              </a:p>
            </p:txBody>
          </p:sp>
        </p:grpSp>
        <p:sp>
          <p:nvSpPr>
            <p:cNvPr id="40055" name="Text Box 119"/>
            <p:cNvSpPr txBox="1">
              <a:spLocks noChangeArrowheads="1"/>
            </p:cNvSpPr>
            <p:nvPr/>
          </p:nvSpPr>
          <p:spPr bwMode="auto">
            <a:xfrm>
              <a:off x="3072" y="3216"/>
              <a:ext cx="336" cy="288"/>
            </a:xfrm>
            <a:prstGeom prst="rect">
              <a:avLst/>
            </a:prstGeom>
            <a:solidFill>
              <a:schemeClr val="hlink"/>
            </a:solidFill>
            <a:ln w="9525">
              <a:noFill/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ru-RU" sz="2400" b="1" i="1">
                  <a:solidFill>
                    <a:srgbClr val="FFFF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+mn-cs"/>
                </a:rPr>
                <a:t>И</a:t>
              </a:r>
            </a:p>
          </p:txBody>
        </p:sp>
        <p:sp>
          <p:nvSpPr>
            <p:cNvPr id="40056" name="Text Box 120"/>
            <p:cNvSpPr txBox="1">
              <a:spLocks noChangeArrowheads="1"/>
            </p:cNvSpPr>
            <p:nvPr/>
          </p:nvSpPr>
          <p:spPr bwMode="auto">
            <a:xfrm>
              <a:off x="3408" y="3216"/>
              <a:ext cx="432" cy="288"/>
            </a:xfrm>
            <a:prstGeom prst="rect">
              <a:avLst/>
            </a:prstGeom>
            <a:solidFill>
              <a:schemeClr val="hlink"/>
            </a:solidFill>
            <a:ln w="9525">
              <a:noFill/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ru-RU" sz="2400" b="1" i="1">
                  <a:solidFill>
                    <a:srgbClr val="FFFF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+mn-cs"/>
                </a:rPr>
                <a:t>Т</a:t>
              </a:r>
            </a:p>
          </p:txBody>
        </p:sp>
        <p:sp>
          <p:nvSpPr>
            <p:cNvPr id="40057" name="Text Box 121"/>
            <p:cNvSpPr txBox="1">
              <a:spLocks noChangeArrowheads="1"/>
            </p:cNvSpPr>
            <p:nvPr/>
          </p:nvSpPr>
          <p:spPr bwMode="auto">
            <a:xfrm>
              <a:off x="3840" y="3216"/>
              <a:ext cx="432" cy="288"/>
            </a:xfrm>
            <a:prstGeom prst="rect">
              <a:avLst/>
            </a:prstGeom>
            <a:solidFill>
              <a:schemeClr val="hlink"/>
            </a:solidFill>
            <a:ln w="9525">
              <a:noFill/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ru-RU" sz="2400" b="1" i="1">
                  <a:solidFill>
                    <a:srgbClr val="FFFF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+mn-cs"/>
                </a:rPr>
                <a:t>А</a:t>
              </a:r>
            </a:p>
          </p:txBody>
        </p:sp>
        <p:sp>
          <p:nvSpPr>
            <p:cNvPr id="40058" name="Text Box 122"/>
            <p:cNvSpPr txBox="1">
              <a:spLocks noChangeArrowheads="1"/>
            </p:cNvSpPr>
            <p:nvPr/>
          </p:nvSpPr>
          <p:spPr bwMode="auto">
            <a:xfrm>
              <a:off x="4272" y="3216"/>
              <a:ext cx="432" cy="288"/>
            </a:xfrm>
            <a:prstGeom prst="rect">
              <a:avLst/>
            </a:prstGeom>
            <a:solidFill>
              <a:schemeClr val="hlink"/>
            </a:solidFill>
            <a:ln w="9525">
              <a:noFill/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ru-RU" sz="2400" b="1" i="1">
                  <a:solidFill>
                    <a:srgbClr val="FFFF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+mn-cs"/>
                </a:rPr>
                <a:t>Л</a:t>
              </a:r>
            </a:p>
          </p:txBody>
        </p:sp>
        <p:sp>
          <p:nvSpPr>
            <p:cNvPr id="40059" name="Text Box 123"/>
            <p:cNvSpPr txBox="1">
              <a:spLocks noChangeArrowheads="1"/>
            </p:cNvSpPr>
            <p:nvPr/>
          </p:nvSpPr>
          <p:spPr bwMode="auto">
            <a:xfrm>
              <a:off x="4704" y="3216"/>
              <a:ext cx="432" cy="288"/>
            </a:xfrm>
            <a:prstGeom prst="rect">
              <a:avLst/>
            </a:prstGeom>
            <a:solidFill>
              <a:schemeClr val="hlink"/>
            </a:solidFill>
            <a:ln w="9525">
              <a:noFill/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ru-RU" sz="2400" b="1" i="1">
                  <a:solidFill>
                    <a:srgbClr val="FFFF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+mn-cs"/>
                </a:rPr>
                <a:t>И</a:t>
              </a:r>
            </a:p>
          </p:txBody>
        </p:sp>
        <p:sp>
          <p:nvSpPr>
            <p:cNvPr id="40060" name="Text Box 124"/>
            <p:cNvSpPr txBox="1">
              <a:spLocks noChangeArrowheads="1"/>
            </p:cNvSpPr>
            <p:nvPr/>
          </p:nvSpPr>
          <p:spPr bwMode="auto">
            <a:xfrm>
              <a:off x="5136" y="3216"/>
              <a:ext cx="432" cy="288"/>
            </a:xfrm>
            <a:prstGeom prst="rect">
              <a:avLst/>
            </a:prstGeom>
            <a:solidFill>
              <a:schemeClr val="hlink"/>
            </a:solidFill>
            <a:ln w="9525">
              <a:noFill/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ru-RU" sz="2400" b="1" i="1">
                  <a:solidFill>
                    <a:srgbClr val="FFFF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+mn-cs"/>
                </a:rPr>
                <a:t>Я</a:t>
              </a:r>
            </a:p>
          </p:txBody>
        </p:sp>
        <p:sp>
          <p:nvSpPr>
            <p:cNvPr id="571408" name="Text Box 125"/>
            <p:cNvSpPr txBox="1">
              <a:spLocks noChangeArrowheads="1"/>
            </p:cNvSpPr>
            <p:nvPr/>
          </p:nvSpPr>
          <p:spPr bwMode="auto">
            <a:xfrm>
              <a:off x="3072" y="3552"/>
              <a:ext cx="33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altLang="ru-RU" sz="2400">
                  <a:solidFill>
                    <a:srgbClr val="FFFFCC"/>
                  </a:solidFill>
                  <a:latin typeface="Times New Roman" pitchFamily="18" charset="0"/>
                </a:rPr>
                <a:t>М</a:t>
              </a:r>
            </a:p>
          </p:txBody>
        </p:sp>
        <p:sp>
          <p:nvSpPr>
            <p:cNvPr id="571409" name="Text Box 126"/>
            <p:cNvSpPr txBox="1">
              <a:spLocks noChangeArrowheads="1"/>
            </p:cNvSpPr>
            <p:nvPr/>
          </p:nvSpPr>
          <p:spPr bwMode="auto">
            <a:xfrm>
              <a:off x="3408" y="3552"/>
              <a:ext cx="4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altLang="ru-RU" sz="2400">
                  <a:solidFill>
                    <a:srgbClr val="FFFFCC"/>
                  </a:solidFill>
                  <a:latin typeface="Times New Roman" pitchFamily="18" charset="0"/>
                </a:rPr>
                <a:t>А</a:t>
              </a:r>
            </a:p>
          </p:txBody>
        </p:sp>
        <p:sp>
          <p:nvSpPr>
            <p:cNvPr id="571410" name="Text Box 127"/>
            <p:cNvSpPr txBox="1">
              <a:spLocks noChangeArrowheads="1"/>
            </p:cNvSpPr>
            <p:nvPr/>
          </p:nvSpPr>
          <p:spPr bwMode="auto">
            <a:xfrm>
              <a:off x="3840" y="3552"/>
              <a:ext cx="4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altLang="ru-RU" sz="2400">
                  <a:solidFill>
                    <a:srgbClr val="FFFFCC"/>
                  </a:solidFill>
                  <a:latin typeface="Times New Roman" pitchFamily="18" charset="0"/>
                </a:rPr>
                <a:t>С</a:t>
              </a:r>
            </a:p>
          </p:txBody>
        </p:sp>
        <p:sp>
          <p:nvSpPr>
            <p:cNvPr id="571411" name="Text Box 128"/>
            <p:cNvSpPr txBox="1">
              <a:spLocks noChangeArrowheads="1"/>
            </p:cNvSpPr>
            <p:nvPr/>
          </p:nvSpPr>
          <p:spPr bwMode="auto">
            <a:xfrm>
              <a:off x="4272" y="3552"/>
              <a:ext cx="4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altLang="ru-RU" sz="2400">
                  <a:solidFill>
                    <a:srgbClr val="FFFFCC"/>
                  </a:solidFill>
                  <a:latin typeface="Times New Roman" pitchFamily="18" charset="0"/>
                </a:rPr>
                <a:t>С</a:t>
              </a:r>
            </a:p>
          </p:txBody>
        </p:sp>
        <p:sp>
          <p:nvSpPr>
            <p:cNvPr id="571412" name="Text Box 129"/>
            <p:cNvSpPr txBox="1">
              <a:spLocks noChangeArrowheads="1"/>
            </p:cNvSpPr>
            <p:nvPr/>
          </p:nvSpPr>
          <p:spPr bwMode="auto">
            <a:xfrm>
              <a:off x="4704" y="3552"/>
              <a:ext cx="4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altLang="ru-RU" sz="2400">
                  <a:solidFill>
                    <a:srgbClr val="FFFFCC"/>
                  </a:solidFill>
                  <a:latin typeface="Times New Roman" pitchFamily="18" charset="0"/>
                </a:rPr>
                <a:t>И</a:t>
              </a:r>
            </a:p>
          </p:txBody>
        </p:sp>
        <p:sp>
          <p:nvSpPr>
            <p:cNvPr id="571413" name="Text Box 130"/>
            <p:cNvSpPr txBox="1">
              <a:spLocks noChangeArrowheads="1"/>
            </p:cNvSpPr>
            <p:nvPr/>
          </p:nvSpPr>
          <p:spPr bwMode="auto">
            <a:xfrm>
              <a:off x="5136" y="3552"/>
              <a:ext cx="4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altLang="ru-RU" sz="2400">
                  <a:solidFill>
                    <a:srgbClr val="FFFFCC"/>
                  </a:solidFill>
                  <a:latin typeface="Times New Roman" pitchFamily="18" charset="0"/>
                </a:rPr>
                <a:t>В</a:t>
              </a:r>
            </a:p>
          </p:txBody>
        </p:sp>
        <p:sp>
          <p:nvSpPr>
            <p:cNvPr id="571414" name="Text Box 131"/>
            <p:cNvSpPr txBox="1">
              <a:spLocks noChangeArrowheads="1"/>
            </p:cNvSpPr>
            <p:nvPr/>
          </p:nvSpPr>
          <p:spPr bwMode="auto">
            <a:xfrm>
              <a:off x="3072" y="3888"/>
              <a:ext cx="33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altLang="ru-RU" sz="2400">
                  <a:solidFill>
                    <a:srgbClr val="FFFFCC"/>
                  </a:solidFill>
                  <a:latin typeface="Times New Roman" pitchFamily="18" charset="0"/>
                </a:rPr>
                <a:t>О</a:t>
              </a:r>
            </a:p>
          </p:txBody>
        </p:sp>
        <p:sp>
          <p:nvSpPr>
            <p:cNvPr id="571415" name="Text Box 132"/>
            <p:cNvSpPr txBox="1">
              <a:spLocks noChangeArrowheads="1"/>
            </p:cNvSpPr>
            <p:nvPr/>
          </p:nvSpPr>
          <p:spPr bwMode="auto">
            <a:xfrm>
              <a:off x="3408" y="3888"/>
              <a:ext cx="4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altLang="ru-RU" sz="2400">
                  <a:solidFill>
                    <a:srgbClr val="FFFFCC"/>
                  </a:solidFill>
                  <a:latin typeface="Times New Roman" pitchFamily="18" charset="0"/>
                </a:rPr>
                <a:t>Ш</a:t>
              </a:r>
            </a:p>
          </p:txBody>
        </p:sp>
        <p:sp>
          <p:nvSpPr>
            <p:cNvPr id="571416" name="Text Box 133"/>
            <p:cNvSpPr txBox="1">
              <a:spLocks noChangeArrowheads="1"/>
            </p:cNvSpPr>
            <p:nvPr/>
          </p:nvSpPr>
          <p:spPr bwMode="auto">
            <a:xfrm>
              <a:off x="3840" y="3888"/>
              <a:ext cx="4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altLang="ru-RU" sz="2400">
                  <a:solidFill>
                    <a:srgbClr val="FFFFCC"/>
                  </a:solidFill>
                  <a:latin typeface="Times New Roman" pitchFamily="18" charset="0"/>
                </a:rPr>
                <a:t>И</a:t>
              </a:r>
            </a:p>
          </p:txBody>
        </p:sp>
        <p:sp>
          <p:nvSpPr>
            <p:cNvPr id="571417" name="Text Box 134"/>
            <p:cNvSpPr txBox="1">
              <a:spLocks noChangeArrowheads="1"/>
            </p:cNvSpPr>
            <p:nvPr/>
          </p:nvSpPr>
          <p:spPr bwMode="auto">
            <a:xfrm>
              <a:off x="4272" y="3888"/>
              <a:ext cx="4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altLang="ru-RU" sz="2400">
                  <a:solidFill>
                    <a:srgbClr val="FFFFCC"/>
                  </a:solidFill>
                  <a:latin typeface="Times New Roman" pitchFamily="18" charset="0"/>
                </a:rPr>
                <a:t>Б</a:t>
              </a:r>
            </a:p>
          </p:txBody>
        </p:sp>
        <p:sp>
          <p:nvSpPr>
            <p:cNvPr id="571418" name="Text Box 135"/>
            <p:cNvSpPr txBox="1">
              <a:spLocks noChangeArrowheads="1"/>
            </p:cNvSpPr>
            <p:nvPr/>
          </p:nvSpPr>
          <p:spPr bwMode="auto">
            <a:xfrm>
              <a:off x="4704" y="3888"/>
              <a:ext cx="4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altLang="ru-RU" sz="2400">
                  <a:solidFill>
                    <a:srgbClr val="FFFFCC"/>
                  </a:solidFill>
                  <a:latin typeface="Times New Roman" pitchFamily="18" charset="0"/>
                </a:rPr>
                <a:t>К</a:t>
              </a:r>
            </a:p>
          </p:txBody>
        </p:sp>
        <p:sp>
          <p:nvSpPr>
            <p:cNvPr id="571419" name="Text Box 136"/>
            <p:cNvSpPr txBox="1">
              <a:spLocks noChangeArrowheads="1"/>
            </p:cNvSpPr>
            <p:nvPr/>
          </p:nvSpPr>
          <p:spPr bwMode="auto">
            <a:xfrm>
              <a:off x="5136" y="3888"/>
              <a:ext cx="4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altLang="ru-RU" sz="2400">
                  <a:solidFill>
                    <a:srgbClr val="FFFFCC"/>
                  </a:solidFill>
                  <a:latin typeface="Times New Roman" pitchFamily="18" charset="0"/>
                </a:rPr>
                <a:t>А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5235" y="1206110"/>
            <a:ext cx="7760916" cy="4104456"/>
          </a:xfrm>
          <a:prstGeom prst="rect">
            <a:avLst/>
          </a:prstGeom>
          <a:noFill/>
        </p:spPr>
        <p:txBody>
          <a:bodyPr wrap="none">
            <a:prstTxWarp prst="textArchDownPour">
              <a:avLst>
                <a:gd name="adj1" fmla="val 18504354"/>
                <a:gd name="adj2" fmla="val 47879"/>
              </a:avLst>
            </a:prstTxWarp>
            <a:spAutoFit/>
          </a:bodyPr>
          <a:lstStyle/>
          <a:p>
            <a:pPr algn="ctr">
              <a:defRPr/>
            </a:pPr>
            <a:r>
              <a:rPr lang="ru-RU" sz="540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+mn-cs"/>
              </a:rPr>
              <a:t>Финальная игра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425450" y="722313"/>
            <a:ext cx="8229600" cy="692150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36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Физика 40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2032000"/>
            <a:ext cx="6911975" cy="151288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b="1" smtClean="0">
                <a:solidFill>
                  <a:srgbClr val="006600"/>
                </a:solidFill>
              </a:rPr>
              <a:t>Прибор для измерения силы.</a:t>
            </a:r>
          </a:p>
        </p:txBody>
      </p:sp>
      <p:sp>
        <p:nvSpPr>
          <p:cNvPr id="487427" name="Text Box 4"/>
          <p:cNvSpPr txBox="1">
            <a:spLocks noChangeArrowheads="1"/>
          </p:cNvSpPr>
          <p:nvPr/>
        </p:nvSpPr>
        <p:spPr bwMode="auto">
          <a:xfrm>
            <a:off x="663575" y="1289050"/>
            <a:ext cx="1460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altLang="ru-RU">
              <a:solidFill>
                <a:srgbClr val="2F1311"/>
              </a:solidFill>
            </a:endParaRPr>
          </a:p>
        </p:txBody>
      </p:sp>
      <p:sp>
        <p:nvSpPr>
          <p:cNvPr id="49157" name="Text Box 5"/>
          <p:cNvSpPr txBox="1">
            <a:spLocks noChangeArrowheads="1"/>
          </p:cNvSpPr>
          <p:nvPr/>
        </p:nvSpPr>
        <p:spPr bwMode="auto">
          <a:xfrm>
            <a:off x="250825" y="4508500"/>
            <a:ext cx="12588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altLang="ru-RU" sz="24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+mn-cs"/>
              </a:rPr>
              <a:t>Ответ:</a:t>
            </a:r>
          </a:p>
        </p:txBody>
      </p:sp>
      <p:sp>
        <p:nvSpPr>
          <p:cNvPr id="49158" name="Text Box 6"/>
          <p:cNvSpPr txBox="1">
            <a:spLocks noChangeArrowheads="1"/>
          </p:cNvSpPr>
          <p:nvPr/>
        </p:nvSpPr>
        <p:spPr bwMode="auto">
          <a:xfrm>
            <a:off x="2987675" y="5229225"/>
            <a:ext cx="4535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altLang="ru-RU" sz="2800" b="1">
                <a:solidFill>
                  <a:srgbClr val="FF0066"/>
                </a:solidFill>
              </a:rPr>
              <a:t>Динамометр</a:t>
            </a:r>
          </a:p>
        </p:txBody>
      </p:sp>
      <p:sp>
        <p:nvSpPr>
          <p:cNvPr id="49160" name="Text Box 8"/>
          <p:cNvSpPr txBox="1">
            <a:spLocks noChangeArrowheads="1"/>
          </p:cNvSpPr>
          <p:nvPr/>
        </p:nvSpPr>
        <p:spPr bwMode="auto">
          <a:xfrm>
            <a:off x="6659563" y="5949950"/>
            <a:ext cx="2016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altLang="ru-RU" sz="2400" b="1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+mn-cs"/>
                <a:hlinkClick r:id="rId2" action="ppaction://hlinksldjump"/>
              </a:rPr>
              <a:t>На главную</a:t>
            </a:r>
            <a:endParaRPr lang="ru-RU" altLang="ru-RU" sz="2400" b="1">
              <a:solidFill>
                <a:srgbClr val="99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9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9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9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49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5" grpId="0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41" name="TextBox 1"/>
          <p:cNvSpPr txBox="1">
            <a:spLocks noChangeArrowheads="1"/>
          </p:cNvSpPr>
          <p:nvPr/>
        </p:nvSpPr>
        <p:spPr bwMode="auto">
          <a:xfrm>
            <a:off x="1008063" y="1017588"/>
            <a:ext cx="727233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600" b="1">
                <a:solidFill>
                  <a:srgbClr val="0000FF"/>
                </a:solidFill>
              </a:rPr>
              <a:t>Вопросы для финальной игры</a:t>
            </a: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898525" y="1636713"/>
            <a:ext cx="7416800" cy="457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400" b="1">
                <a:solidFill>
                  <a:srgbClr val="FF3300"/>
                </a:solidFill>
                <a:cs typeface="Times New Roman" pitchFamily="18" charset="0"/>
              </a:rPr>
              <a:t>1. Угадай термин:</a:t>
            </a:r>
            <a:endParaRPr lang="ru-RU" altLang="ru-RU" sz="2400" b="1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altLang="ru-RU" sz="2400" b="1">
                <a:solidFill>
                  <a:srgbClr val="FF3300"/>
                </a:solidFill>
                <a:cs typeface="Times New Roman" pitchFamily="18" charset="0"/>
              </a:rPr>
              <a:t>Привычное слово кудлатой наседки </a:t>
            </a:r>
            <a:br>
              <a:rPr lang="ru-RU" altLang="ru-RU" sz="2400" b="1">
                <a:solidFill>
                  <a:srgbClr val="FF3300"/>
                </a:solidFill>
                <a:cs typeface="Times New Roman" pitchFamily="18" charset="0"/>
              </a:rPr>
            </a:br>
            <a:r>
              <a:rPr lang="ru-RU" altLang="ru-RU" sz="2400" b="1">
                <a:solidFill>
                  <a:srgbClr val="FF3300"/>
                </a:solidFill>
                <a:cs typeface="Times New Roman" pitchFamily="18" charset="0"/>
              </a:rPr>
              <a:t>Поставьте на первое место,</a:t>
            </a:r>
            <a:br>
              <a:rPr lang="ru-RU" altLang="ru-RU" sz="2400" b="1">
                <a:solidFill>
                  <a:srgbClr val="FF3300"/>
                </a:solidFill>
                <a:cs typeface="Times New Roman" pitchFamily="18" charset="0"/>
              </a:rPr>
            </a:br>
            <a:r>
              <a:rPr lang="ru-RU" altLang="ru-RU" sz="2400" b="1">
                <a:solidFill>
                  <a:srgbClr val="FF3300"/>
                </a:solidFill>
                <a:cs typeface="Times New Roman" pitchFamily="18" charset="0"/>
              </a:rPr>
              <a:t>На месте втором посмотрите-ка - нота,</a:t>
            </a:r>
            <a:br>
              <a:rPr lang="ru-RU" altLang="ru-RU" sz="2400" b="1">
                <a:solidFill>
                  <a:srgbClr val="FF3300"/>
                </a:solidFill>
                <a:cs typeface="Times New Roman" pitchFamily="18" charset="0"/>
              </a:rPr>
            </a:br>
            <a:r>
              <a:rPr lang="ru-RU" altLang="ru-RU" sz="2400" b="1">
                <a:solidFill>
                  <a:srgbClr val="FF3300"/>
                </a:solidFill>
                <a:cs typeface="Times New Roman" pitchFamily="18" charset="0"/>
              </a:rPr>
              <a:t>Важна для любого оркестра.</a:t>
            </a:r>
            <a:br>
              <a:rPr lang="ru-RU" altLang="ru-RU" sz="2400" b="1">
                <a:solidFill>
                  <a:srgbClr val="FF3300"/>
                </a:solidFill>
                <a:cs typeface="Times New Roman" pitchFamily="18" charset="0"/>
              </a:rPr>
            </a:br>
            <a:r>
              <a:rPr lang="ru-RU" altLang="ru-RU" sz="2400" b="1">
                <a:solidFill>
                  <a:srgbClr val="FF3300"/>
                </a:solidFill>
                <a:cs typeface="Times New Roman" pitchFamily="18" charset="0"/>
              </a:rPr>
              <a:t>На третьем одна одинокая буква </a:t>
            </a:r>
            <a:br>
              <a:rPr lang="ru-RU" altLang="ru-RU" sz="2400" b="1">
                <a:solidFill>
                  <a:srgbClr val="FF3300"/>
                </a:solidFill>
                <a:cs typeface="Times New Roman" pitchFamily="18" charset="0"/>
              </a:rPr>
            </a:br>
            <a:r>
              <a:rPr lang="ru-RU" altLang="ru-RU" sz="2400" b="1">
                <a:solidFill>
                  <a:srgbClr val="FF3300"/>
                </a:solidFill>
                <a:cs typeface="Times New Roman" pitchFamily="18" charset="0"/>
              </a:rPr>
              <a:t>Пятнадцатая в алфавите.</a:t>
            </a:r>
            <a:br>
              <a:rPr lang="ru-RU" altLang="ru-RU" sz="2400" b="1">
                <a:solidFill>
                  <a:srgbClr val="FF3300"/>
                </a:solidFill>
                <a:cs typeface="Times New Roman" pitchFamily="18" charset="0"/>
              </a:rPr>
            </a:br>
            <a:r>
              <a:rPr lang="ru-RU" altLang="ru-RU" sz="2400" b="1">
                <a:solidFill>
                  <a:srgbClr val="FF3300"/>
                </a:solidFill>
                <a:cs typeface="Times New Roman" pitchFamily="18" charset="0"/>
              </a:rPr>
              <a:t>Один из волос на мордашке котенка</a:t>
            </a:r>
            <a:br>
              <a:rPr lang="ru-RU" altLang="ru-RU" sz="2400" b="1">
                <a:solidFill>
                  <a:srgbClr val="FF3300"/>
                </a:solidFill>
                <a:cs typeface="Times New Roman" pitchFamily="18" charset="0"/>
              </a:rPr>
            </a:br>
            <a:r>
              <a:rPr lang="ru-RU" altLang="ru-RU" sz="2400" b="1">
                <a:solidFill>
                  <a:srgbClr val="FF3300"/>
                </a:solidFill>
                <a:cs typeface="Times New Roman" pitchFamily="18" charset="0"/>
              </a:rPr>
              <a:t>На месте четвертом прочтите.</a:t>
            </a:r>
          </a:p>
          <a:p>
            <a:pPr>
              <a:lnSpc>
                <a:spcPct val="118000"/>
              </a:lnSpc>
              <a:spcAft>
                <a:spcPts val="600"/>
              </a:spcAft>
            </a:pPr>
            <a:r>
              <a:rPr lang="en-US" altLang="ru-RU" sz="2400" b="1">
                <a:solidFill>
                  <a:srgbClr val="FF3300"/>
                </a:solidFill>
                <a:latin typeface="Calibri" pitchFamily="34" charset="0"/>
                <a:cs typeface="Times New Roman" pitchFamily="18" charset="0"/>
              </a:rPr>
              <a:t> </a:t>
            </a:r>
            <a:endParaRPr lang="ru-RU" altLang="ru-RU" sz="2400" b="1">
              <a:solidFill>
                <a:srgbClr val="FF3300"/>
              </a:solidFill>
              <a:latin typeface="Calibri" pitchFamily="34" charset="0"/>
              <a:cs typeface="Times New Roman" pitchFamily="18" charset="0"/>
            </a:endParaRPr>
          </a:p>
          <a:p>
            <a:pPr>
              <a:lnSpc>
                <a:spcPct val="118000"/>
              </a:lnSpc>
              <a:spcAft>
                <a:spcPts val="600"/>
              </a:spcAft>
            </a:pPr>
            <a:r>
              <a:rPr lang="en-US" altLang="ru-RU" sz="120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 </a:t>
            </a:r>
            <a:endParaRPr lang="ru-RU" altLang="ru-RU" sz="1200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  <a:p>
            <a:pPr>
              <a:lnSpc>
                <a:spcPct val="118000"/>
              </a:lnSpc>
              <a:spcAft>
                <a:spcPts val="600"/>
              </a:spcAft>
            </a:pPr>
            <a:r>
              <a:rPr lang="en-US" altLang="ru-RU" sz="120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 </a:t>
            </a:r>
            <a:endParaRPr lang="ru-RU" altLang="ru-RU" sz="1200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898525" y="5248275"/>
            <a:ext cx="2566988" cy="95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457200">
              <a:spcBef>
                <a:spcPts val="500"/>
              </a:spcBef>
              <a:spcAft>
                <a:spcPts val="500"/>
              </a:spcAft>
            </a:pPr>
            <a:r>
              <a:rPr lang="ru-RU" altLang="ru-RU" sz="2400" b="1" i="1">
                <a:solidFill>
                  <a:srgbClr val="0000CC"/>
                </a:solidFill>
                <a:cs typeface="Times New Roman" pitchFamily="18" charset="0"/>
              </a:rPr>
              <a:t>(Косинус)</a:t>
            </a:r>
            <a:endParaRPr lang="ru-RU" altLang="ru-RU" sz="24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>
              <a:spcBef>
                <a:spcPts val="500"/>
              </a:spcBef>
              <a:spcAft>
                <a:spcPts val="500"/>
              </a:spcAft>
            </a:pPr>
            <a:endParaRPr lang="ru-RU" altLang="ru-RU" sz="24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331913" y="5213350"/>
            <a:ext cx="1944687" cy="6286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Стрелка вправо 5">
            <a:hlinkClick r:id="rId2" action="ppaction://hlinksldjump"/>
          </p:cNvPr>
          <p:cNvSpPr/>
          <p:nvPr/>
        </p:nvSpPr>
        <p:spPr>
          <a:xfrm rot="10800000">
            <a:off x="7388225" y="5319713"/>
            <a:ext cx="977900" cy="4857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573446" name="TextBox 6"/>
          <p:cNvSpPr txBox="1">
            <a:spLocks noChangeArrowheads="1"/>
          </p:cNvSpPr>
          <p:nvPr/>
        </p:nvSpPr>
        <p:spPr bwMode="auto">
          <a:xfrm>
            <a:off x="7342188" y="3736975"/>
            <a:ext cx="93821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600" b="1">
                <a:solidFill>
                  <a:srgbClr val="000000"/>
                </a:solidFill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971550" y="981075"/>
            <a:ext cx="7345363" cy="502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>
              <a:spcBef>
                <a:spcPts val="500"/>
              </a:spcBef>
              <a:spcAft>
                <a:spcPts val="500"/>
              </a:spcAft>
            </a:pPr>
            <a:r>
              <a:rPr lang="ru-RU" altLang="ru-RU" sz="2400" b="1">
                <a:solidFill>
                  <a:srgbClr val="FF0000"/>
                </a:solidFill>
                <a:cs typeface="Times New Roman" pitchFamily="18" charset="0"/>
              </a:rPr>
              <a:t>Что кружится, что ложится </a:t>
            </a:r>
            <a:br>
              <a:rPr lang="ru-RU" altLang="ru-RU" sz="2400" b="1">
                <a:solidFill>
                  <a:srgbClr val="FF0000"/>
                </a:solidFill>
                <a:cs typeface="Times New Roman" pitchFamily="18" charset="0"/>
              </a:rPr>
            </a:br>
            <a:r>
              <a:rPr lang="ru-RU" altLang="ru-RU" sz="2400" b="1">
                <a:solidFill>
                  <a:srgbClr val="FF0000"/>
                </a:solidFill>
                <a:cs typeface="Times New Roman" pitchFamily="18" charset="0"/>
              </a:rPr>
              <a:t>И на землю и на крыши,</a:t>
            </a:r>
            <a:br>
              <a:rPr lang="ru-RU" altLang="ru-RU" sz="2400" b="1">
                <a:solidFill>
                  <a:srgbClr val="FF0000"/>
                </a:solidFill>
                <a:cs typeface="Times New Roman" pitchFamily="18" charset="0"/>
              </a:rPr>
            </a:br>
            <a:r>
              <a:rPr lang="ru-RU" altLang="ru-RU" sz="2400" b="1">
                <a:solidFill>
                  <a:srgbClr val="FF0000"/>
                </a:solidFill>
                <a:cs typeface="Times New Roman" pitchFamily="18" charset="0"/>
              </a:rPr>
              <a:t>И о чем поэт зимою</a:t>
            </a:r>
            <a:br>
              <a:rPr lang="ru-RU" altLang="ru-RU" sz="2400" b="1">
                <a:solidFill>
                  <a:srgbClr val="FF0000"/>
                </a:solidFill>
                <a:cs typeface="Times New Roman" pitchFamily="18" charset="0"/>
              </a:rPr>
            </a:br>
            <a:r>
              <a:rPr lang="ru-RU" altLang="ru-RU" sz="2400" b="1">
                <a:solidFill>
                  <a:srgbClr val="FF0000"/>
                </a:solidFill>
                <a:cs typeface="Times New Roman" pitchFamily="18" charset="0"/>
              </a:rPr>
              <a:t>По ночам поэмы пишет?</a:t>
            </a:r>
            <a:br>
              <a:rPr lang="ru-RU" altLang="ru-RU" sz="2400" b="1">
                <a:solidFill>
                  <a:srgbClr val="FF0000"/>
                </a:solidFill>
                <a:cs typeface="Times New Roman" pitchFamily="18" charset="0"/>
              </a:rPr>
            </a:br>
            <a:r>
              <a:rPr lang="ru-RU" altLang="ru-RU" sz="2400" b="1">
                <a:solidFill>
                  <a:srgbClr val="FF0000"/>
                </a:solidFill>
                <a:cs typeface="Times New Roman" pitchFamily="18" charset="0"/>
              </a:rPr>
              <a:t>Это первое словечко,</a:t>
            </a:r>
            <a:br>
              <a:rPr lang="ru-RU" altLang="ru-RU" sz="2400" b="1">
                <a:solidFill>
                  <a:srgbClr val="FF0000"/>
                </a:solidFill>
                <a:cs typeface="Times New Roman" pitchFamily="18" charset="0"/>
              </a:rPr>
            </a:br>
            <a:r>
              <a:rPr lang="ru-RU" altLang="ru-RU" sz="2400" b="1">
                <a:solidFill>
                  <a:srgbClr val="FF0000"/>
                </a:solidFill>
                <a:cs typeface="Times New Roman" pitchFamily="18" charset="0"/>
              </a:rPr>
              <a:t>А второе просто “НА”.</a:t>
            </a:r>
            <a:br>
              <a:rPr lang="ru-RU" altLang="ru-RU" sz="2400" b="1">
                <a:solidFill>
                  <a:srgbClr val="FF0000"/>
                </a:solidFill>
                <a:cs typeface="Times New Roman" pitchFamily="18" charset="0"/>
              </a:rPr>
            </a:br>
            <a:r>
              <a:rPr lang="ru-RU" altLang="ru-RU" sz="2400" b="1">
                <a:solidFill>
                  <a:srgbClr val="FF0000"/>
                </a:solidFill>
                <a:cs typeface="Times New Roman" pitchFamily="18" charset="0"/>
              </a:rPr>
              <a:t>Ну, а третье? Угадайте,</a:t>
            </a:r>
            <a:br>
              <a:rPr lang="ru-RU" altLang="ru-RU" sz="2400" b="1">
                <a:solidFill>
                  <a:srgbClr val="FF0000"/>
                </a:solidFill>
                <a:cs typeface="Times New Roman" pitchFamily="18" charset="0"/>
              </a:rPr>
            </a:br>
            <a:r>
              <a:rPr lang="ru-RU" altLang="ru-RU" sz="2400" b="1">
                <a:solidFill>
                  <a:srgbClr val="FF0000"/>
                </a:solidFill>
                <a:cs typeface="Times New Roman" pitchFamily="18" charset="0"/>
              </a:rPr>
              <a:t>Что бежит по проводам?</a:t>
            </a:r>
            <a:br>
              <a:rPr lang="ru-RU" altLang="ru-RU" sz="2400" b="1">
                <a:solidFill>
                  <a:srgbClr val="FF0000"/>
                </a:solidFill>
                <a:cs typeface="Times New Roman" pitchFamily="18" charset="0"/>
              </a:rPr>
            </a:br>
            <a:r>
              <a:rPr lang="ru-RU" altLang="ru-RU" sz="2400" b="1">
                <a:solidFill>
                  <a:srgbClr val="FF0000"/>
                </a:solidFill>
                <a:cs typeface="Times New Roman" pitchFamily="18" charset="0"/>
              </a:rPr>
              <a:t>Напиши, что получилось </a:t>
            </a:r>
            <a:br>
              <a:rPr lang="ru-RU" altLang="ru-RU" sz="2400" b="1">
                <a:solidFill>
                  <a:srgbClr val="FF0000"/>
                </a:solidFill>
                <a:cs typeface="Times New Roman" pitchFamily="18" charset="0"/>
              </a:rPr>
            </a:br>
            <a:r>
              <a:rPr lang="ru-RU" altLang="ru-RU" sz="2400" b="1">
                <a:solidFill>
                  <a:srgbClr val="FF0000"/>
                </a:solidFill>
                <a:cs typeface="Times New Roman" pitchFamily="18" charset="0"/>
              </a:rPr>
              <a:t>И прочти наоборот</a:t>
            </a:r>
            <a:br>
              <a:rPr lang="ru-RU" altLang="ru-RU" sz="2400" b="1">
                <a:solidFill>
                  <a:srgbClr val="FF0000"/>
                </a:solidFill>
                <a:cs typeface="Times New Roman" pitchFamily="18" charset="0"/>
              </a:rPr>
            </a:br>
            <a:r>
              <a:rPr lang="ru-RU" altLang="ru-RU" sz="2400" b="1">
                <a:solidFill>
                  <a:srgbClr val="FF0000"/>
                </a:solidFill>
                <a:cs typeface="Times New Roman" pitchFamily="18" charset="0"/>
              </a:rPr>
              <a:t>Не запутайтесь, читая,</a:t>
            </a:r>
            <a:br>
              <a:rPr lang="ru-RU" altLang="ru-RU" sz="2400" b="1">
                <a:solidFill>
                  <a:srgbClr val="FF0000"/>
                </a:solidFill>
                <a:cs typeface="Times New Roman" pitchFamily="18" charset="0"/>
              </a:rPr>
            </a:br>
            <a:r>
              <a:rPr lang="ru-RU" altLang="ru-RU" sz="2400" b="1">
                <a:solidFill>
                  <a:srgbClr val="FF0000"/>
                </a:solidFill>
                <a:cs typeface="Times New Roman" pitchFamily="18" charset="0"/>
              </a:rPr>
              <a:t>Слово задом наперед.</a:t>
            </a:r>
          </a:p>
          <a:p>
            <a:pPr marL="457200">
              <a:spcBef>
                <a:spcPts val="500"/>
              </a:spcBef>
              <a:spcAft>
                <a:spcPts val="500"/>
              </a:spcAft>
            </a:pPr>
            <a:r>
              <a:rPr lang="ru-RU" altLang="ru-RU" sz="2400" b="1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ru-RU" altLang="ru-RU" sz="2400" b="1" i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(Снег на ток – котангенс)</a:t>
            </a:r>
            <a:endParaRPr lang="ru-RU" altLang="ru-RU" sz="24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744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025" y="2060575"/>
            <a:ext cx="863600" cy="103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вал 2">
            <a:hlinkClick r:id="rId3" action="ppaction://hlinksldjump"/>
          </p:cNvPr>
          <p:cNvSpPr/>
          <p:nvPr/>
        </p:nvSpPr>
        <p:spPr>
          <a:xfrm>
            <a:off x="7019925" y="4868863"/>
            <a:ext cx="865188" cy="5762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913" y="1268413"/>
            <a:ext cx="6769100" cy="28511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609600" indent="-609600" eaLnBrk="0" hangingPunct="0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sz="2800" b="1" dirty="0">
                <a:ln w="11430"/>
                <a:solidFill>
                  <a:srgbClr val="0000FF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entury Schoolbook" pitchFamily="18" charset="0"/>
                <a:cs typeface="+mn-cs"/>
              </a:rPr>
              <a:t>Гюго однажды сказал, что у истории ее нет. Все вы ею пользовались, </a:t>
            </a:r>
            <a:br>
              <a:rPr lang="ru-RU" sz="2800" b="1" dirty="0">
                <a:ln w="11430"/>
                <a:solidFill>
                  <a:srgbClr val="0000FF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entury Schoolbook" pitchFamily="18" charset="0"/>
                <a:cs typeface="+mn-cs"/>
              </a:rPr>
            </a:br>
            <a:r>
              <a:rPr lang="ru-RU" sz="2800" b="1" dirty="0">
                <a:ln w="11430"/>
                <a:solidFill>
                  <a:srgbClr val="0000FF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entury Schoolbook" pitchFamily="18" charset="0"/>
                <a:cs typeface="+mn-cs"/>
              </a:rPr>
              <a:t>а те из вас, кто работал в операционной среде </a:t>
            </a:r>
            <a:r>
              <a:rPr lang="ru-RU" sz="2800" b="1" dirty="0" err="1">
                <a:ln w="11430"/>
                <a:solidFill>
                  <a:srgbClr val="0000FF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entury Schoolbook" pitchFamily="18" charset="0"/>
                <a:cs typeface="+mn-cs"/>
              </a:rPr>
              <a:t>Windows</a:t>
            </a:r>
            <a:r>
              <a:rPr lang="ru-RU" sz="2800" b="1" dirty="0">
                <a:ln w="11430"/>
                <a:solidFill>
                  <a:srgbClr val="0000FF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entury Schoolbook" pitchFamily="18" charset="0"/>
                <a:cs typeface="+mn-cs"/>
              </a:rPr>
              <a:t>, </a:t>
            </a:r>
            <a:br>
              <a:rPr lang="ru-RU" sz="2800" b="1" dirty="0">
                <a:ln w="11430"/>
                <a:solidFill>
                  <a:srgbClr val="0000FF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entury Schoolbook" pitchFamily="18" charset="0"/>
                <a:cs typeface="+mn-cs"/>
              </a:rPr>
            </a:br>
            <a:r>
              <a:rPr lang="ru-RU" sz="2800" b="1" dirty="0">
                <a:ln w="11430"/>
                <a:solidFill>
                  <a:srgbClr val="0000FF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entury Schoolbook" pitchFamily="18" charset="0"/>
                <a:cs typeface="+mn-cs"/>
              </a:rPr>
              <a:t>знакомы и с ее виртуальной разновидностью. Назовите этот предмет. </a:t>
            </a:r>
          </a:p>
        </p:txBody>
      </p:sp>
      <p:sp>
        <p:nvSpPr>
          <p:cNvPr id="575490" name="TextBox 2"/>
          <p:cNvSpPr txBox="1">
            <a:spLocks noChangeArrowheads="1"/>
          </p:cNvSpPr>
          <p:nvPr/>
        </p:nvSpPr>
        <p:spPr bwMode="auto">
          <a:xfrm>
            <a:off x="1763713" y="4538663"/>
            <a:ext cx="36718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400" b="1">
                <a:solidFill>
                  <a:srgbClr val="FF0000"/>
                </a:solidFill>
              </a:rPr>
              <a:t>Мусорная корзина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30375" y="4594225"/>
            <a:ext cx="3960813" cy="9366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575492" name="TextBox 4"/>
          <p:cNvSpPr txBox="1">
            <a:spLocks noChangeArrowheads="1"/>
          </p:cNvSpPr>
          <p:nvPr/>
        </p:nvSpPr>
        <p:spPr bwMode="auto">
          <a:xfrm>
            <a:off x="3059113" y="476250"/>
            <a:ext cx="30972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800" b="1">
                <a:solidFill>
                  <a:srgbClr val="FFFF00"/>
                </a:solidFill>
              </a:rPr>
              <a:t>Финальная игра</a:t>
            </a:r>
          </a:p>
        </p:txBody>
      </p:sp>
      <p:sp>
        <p:nvSpPr>
          <p:cNvPr id="3" name="Овал 2">
            <a:hlinkClick r:id="rId2" action="ppaction://hlinksldjump"/>
          </p:cNvPr>
          <p:cNvSpPr/>
          <p:nvPr/>
        </p:nvSpPr>
        <p:spPr>
          <a:xfrm>
            <a:off x="7812088" y="5062538"/>
            <a:ext cx="863600" cy="8143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971550" y="1441450"/>
            <a:ext cx="7407275" cy="583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lnSpc>
                <a:spcPct val="118000"/>
              </a:lnSpc>
              <a:spcAft>
                <a:spcPts val="600"/>
              </a:spcAft>
              <a:buSzPts val="1000"/>
              <a:buFont typeface="Symbol" pitchFamily="18" charset="2"/>
              <a:buChar char=""/>
            </a:pPr>
            <a:r>
              <a:rPr lang="ru-RU" alt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Его используют в системах и механизмах для нагрева и охлаждения. </a:t>
            </a:r>
            <a:endParaRPr lang="ru-RU" altLang="ru-RU" sz="2800" b="1">
              <a:solidFill>
                <a:srgbClr val="FF0000"/>
              </a:solidFill>
              <a:latin typeface="Calibri" pitchFamily="34" charset="0"/>
              <a:cs typeface="Times New Roman" pitchFamily="18" charset="0"/>
            </a:endParaRPr>
          </a:p>
          <a:p>
            <a:pPr>
              <a:lnSpc>
                <a:spcPct val="118000"/>
              </a:lnSpc>
              <a:spcAft>
                <a:spcPts val="600"/>
              </a:spcAft>
              <a:buSzPts val="1000"/>
              <a:buFont typeface="Symbol" pitchFamily="18" charset="2"/>
              <a:buChar char=""/>
            </a:pPr>
            <a:r>
              <a:rPr lang="ru-RU" alt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Его используют для уменьшения трения. </a:t>
            </a:r>
            <a:endParaRPr lang="ru-RU" altLang="ru-RU" sz="2800" b="1">
              <a:solidFill>
                <a:srgbClr val="FF0000"/>
              </a:solidFill>
              <a:latin typeface="Calibri" pitchFamily="34" charset="0"/>
              <a:cs typeface="Times New Roman" pitchFamily="18" charset="0"/>
            </a:endParaRPr>
          </a:p>
          <a:p>
            <a:pPr>
              <a:lnSpc>
                <a:spcPct val="118000"/>
              </a:lnSpc>
              <a:spcAft>
                <a:spcPts val="600"/>
              </a:spcAft>
              <a:buSzPts val="1000"/>
              <a:buFont typeface="Symbol" pitchFamily="18" charset="2"/>
              <a:buChar char=""/>
            </a:pPr>
            <a:r>
              <a:rPr lang="ru-RU" alt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 всеми тремя его агрегатными состояниями вы довольно часто встречаетесь. </a:t>
            </a:r>
            <a:endParaRPr lang="ru-RU" altLang="ru-RU" sz="2800" b="1">
              <a:solidFill>
                <a:srgbClr val="FF0000"/>
              </a:solidFill>
              <a:latin typeface="Calibri" pitchFamily="34" charset="0"/>
              <a:cs typeface="Times New Roman" pitchFamily="18" charset="0"/>
            </a:endParaRPr>
          </a:p>
          <a:p>
            <a:pPr>
              <a:lnSpc>
                <a:spcPct val="118000"/>
              </a:lnSpc>
              <a:spcAft>
                <a:spcPts val="600"/>
              </a:spcAft>
              <a:buSzPts val="1000"/>
              <a:buFont typeface="Symbol" pitchFamily="18" charset="2"/>
              <a:buChar char=""/>
            </a:pPr>
            <a:r>
              <a:rPr lang="ru-RU" alt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Это вещество называют соком жизни на земле.</a:t>
            </a:r>
          </a:p>
          <a:p>
            <a:pPr>
              <a:lnSpc>
                <a:spcPct val="118000"/>
              </a:lnSpc>
              <a:spcAft>
                <a:spcPts val="600"/>
              </a:spcAft>
              <a:buSzPts val="1000"/>
              <a:buFont typeface="Symbol" pitchFamily="18" charset="2"/>
              <a:buChar char=""/>
            </a:pPr>
            <a:r>
              <a:rPr lang="ru-RU" altLang="ru-RU" sz="28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(Вода)</a:t>
            </a:r>
            <a:endParaRPr lang="ru-RU" altLang="ru-RU" sz="2800" b="1">
              <a:solidFill>
                <a:srgbClr val="FF0000"/>
              </a:solidFill>
              <a:latin typeface="Calibri" pitchFamily="34" charset="0"/>
              <a:cs typeface="Times New Roman" pitchFamily="18" charset="0"/>
            </a:endParaRPr>
          </a:p>
          <a:p>
            <a:pPr>
              <a:lnSpc>
                <a:spcPct val="118000"/>
              </a:lnSpc>
              <a:spcAft>
                <a:spcPts val="600"/>
              </a:spcAft>
            </a:pPr>
            <a:r>
              <a:rPr lang="ru-RU" alt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altLang="ru-RU" sz="2800" b="1">
              <a:solidFill>
                <a:srgbClr val="FF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850" y="981075"/>
            <a:ext cx="3535363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kern="0" dirty="0">
                <a:solidFill>
                  <a:srgbClr val="FF0000"/>
                </a:solidFill>
                <a:cs typeface="+mn-cs"/>
                <a:hlinkClick r:id="rId2" action="ppaction://hlinksldjump"/>
              </a:rPr>
              <a:t>ЧЕРНЫЙ ЯЩИК</a:t>
            </a:r>
            <a:endParaRPr lang="ru-RU" sz="3200" b="1" kern="0" dirty="0">
              <a:solidFill>
                <a:srgbClr val="FF0000"/>
              </a:solidFill>
              <a:cs typeface="+mn-cs"/>
            </a:endParaRPr>
          </a:p>
        </p:txBody>
      </p:sp>
      <p:sp>
        <p:nvSpPr>
          <p:cNvPr id="4" name="Овал 3">
            <a:hlinkClick r:id="rId3" action="ppaction://hlinksldjump"/>
          </p:cNvPr>
          <p:cNvSpPr/>
          <p:nvPr/>
        </p:nvSpPr>
        <p:spPr>
          <a:xfrm>
            <a:off x="6948488" y="5732463"/>
            <a:ext cx="1008062" cy="5762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971550" y="1125538"/>
            <a:ext cx="7129463" cy="415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400"/>
              <a:t>1</a:t>
            </a:r>
            <a:r>
              <a:rPr lang="ru-RU" altLang="ru-RU" sz="2400" b="1">
                <a:solidFill>
                  <a:srgbClr val="0000CC"/>
                </a:solidFill>
              </a:rPr>
              <a:t>. Он один из первых ученых, работавших на войну, и первая жертва войны среди людей науки.</a:t>
            </a:r>
          </a:p>
          <a:p>
            <a:r>
              <a:rPr lang="ru-RU" altLang="ru-RU" sz="2400" b="1">
                <a:solidFill>
                  <a:srgbClr val="FF3300"/>
                </a:solidFill>
              </a:rPr>
              <a:t>2 Круг его научных интересов</a:t>
            </a:r>
            <a:r>
              <a:rPr lang="en-US" altLang="ru-RU" sz="2400" b="1">
                <a:solidFill>
                  <a:srgbClr val="FF3300"/>
                </a:solidFill>
              </a:rPr>
              <a:t>:</a:t>
            </a:r>
            <a:r>
              <a:rPr lang="ru-RU" altLang="ru-RU" sz="2400" b="1">
                <a:solidFill>
                  <a:srgbClr val="FF3300"/>
                </a:solidFill>
              </a:rPr>
              <a:t> математика, оптика, механика, астрономия.</a:t>
            </a:r>
          </a:p>
          <a:p>
            <a:r>
              <a:rPr lang="ru-RU" altLang="ru-RU" sz="2400" b="1">
                <a:solidFill>
                  <a:srgbClr val="00B050"/>
                </a:solidFill>
              </a:rPr>
              <a:t>3.  С одним из его открытий мы сталкиваемся почти каждую неделю.</a:t>
            </a:r>
          </a:p>
          <a:p>
            <a:r>
              <a:rPr lang="ru-RU" altLang="ru-RU" sz="2400" b="1">
                <a:solidFill>
                  <a:srgbClr val="00B050"/>
                </a:solidFill>
              </a:rPr>
              <a:t>4. Он сказал</a:t>
            </a:r>
            <a:r>
              <a:rPr lang="en-US" altLang="ru-RU" sz="2400" b="1">
                <a:solidFill>
                  <a:srgbClr val="00B050"/>
                </a:solidFill>
              </a:rPr>
              <a:t>:</a:t>
            </a:r>
            <a:r>
              <a:rPr lang="ru-RU" altLang="ru-RU" sz="2400" b="1">
                <a:solidFill>
                  <a:srgbClr val="00B050"/>
                </a:solidFill>
              </a:rPr>
              <a:t> « Дайте мне точку опоры и я переверну всю Землю»</a:t>
            </a:r>
          </a:p>
          <a:p>
            <a:r>
              <a:rPr lang="ru-RU" altLang="ru-RU" sz="2400" b="1">
                <a:solidFill>
                  <a:srgbClr val="FF6600"/>
                </a:solidFill>
              </a:rPr>
              <a:t>5.  По легенде ему принадлежит возглас</a:t>
            </a:r>
            <a:r>
              <a:rPr lang="en-US" altLang="ru-RU" sz="2400" b="1">
                <a:solidFill>
                  <a:srgbClr val="FF6600"/>
                </a:solidFill>
              </a:rPr>
              <a:t>:</a:t>
            </a:r>
            <a:r>
              <a:rPr lang="ru-RU" altLang="ru-RU" sz="2400" b="1">
                <a:solidFill>
                  <a:srgbClr val="FF6600"/>
                </a:solidFill>
              </a:rPr>
              <a:t> «Эврика», сделанный после открытия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755650" y="5265738"/>
            <a:ext cx="22320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800" b="1">
                <a:solidFill>
                  <a:srgbClr val="FF0000"/>
                </a:solidFill>
              </a:rPr>
              <a:t>Архимед</a:t>
            </a:r>
          </a:p>
        </p:txBody>
      </p:sp>
      <p:sp>
        <p:nvSpPr>
          <p:cNvPr id="7" name="Стрелка вправо 6">
            <a:hlinkClick r:id="rId2" action="ppaction://hlinksldjump"/>
          </p:cNvPr>
          <p:cNvSpPr/>
          <p:nvPr/>
        </p:nvSpPr>
        <p:spPr>
          <a:xfrm rot="10800000">
            <a:off x="7440613" y="5265738"/>
            <a:ext cx="990600" cy="484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 rot="16200000">
            <a:off x="1882737" y="2587160"/>
            <a:ext cx="5234510" cy="6912768"/>
          </a:xfrm>
          <a:prstGeom prst="rect">
            <a:avLst/>
          </a:prstGeom>
          <a:noFill/>
        </p:spPr>
        <p:txBody>
          <a:bodyPr spcFirstLastPara="1" wrap="none">
            <a:prstTxWarp prst="textCircl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extrusionH="57150" contourW="25400" prstMaterial="matte">
              <a:bevelT w="25400" h="55880" prst="convex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9600" b="1" spc="50" dirty="0">
                <a:ln w="11430">
                  <a:solidFill>
                    <a:srgbClr val="0000CC"/>
                  </a:solidFill>
                </a:ln>
                <a:solidFill>
                  <a:srgbClr val="CC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+mn-cs"/>
              </a:rPr>
              <a:t>БЛИЦ-</a:t>
            </a:r>
          </a:p>
          <a:p>
            <a:pPr algn="ctr">
              <a:defRPr/>
            </a:pPr>
            <a:r>
              <a:rPr lang="ru-RU" sz="9600" b="1" spc="50" dirty="0">
                <a:ln w="11430">
                  <a:solidFill>
                    <a:srgbClr val="0000CC"/>
                  </a:solidFill>
                </a:ln>
                <a:solidFill>
                  <a:srgbClr val="CC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+mn-cs"/>
              </a:rPr>
              <a:t>ТУРНИР</a:t>
            </a:r>
          </a:p>
        </p:txBody>
      </p:sp>
      <p:sp>
        <p:nvSpPr>
          <p:cNvPr id="2" name="Овал 1">
            <a:hlinkClick r:id="rId2" action="ppaction://hlinksldjump"/>
          </p:cNvPr>
          <p:cNvSpPr/>
          <p:nvPr/>
        </p:nvSpPr>
        <p:spPr>
          <a:xfrm>
            <a:off x="7308850" y="4437063"/>
            <a:ext cx="792163" cy="7207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585" name="Прямоугольник 1"/>
          <p:cNvSpPr>
            <a:spLocks noChangeArrowheads="1"/>
          </p:cNvSpPr>
          <p:nvPr/>
        </p:nvSpPr>
        <p:spPr bwMode="auto">
          <a:xfrm>
            <a:off x="900113" y="1268413"/>
            <a:ext cx="6985000" cy="447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lnSpc>
                <a:spcPct val="118000"/>
              </a:lnSpc>
              <a:spcAft>
                <a:spcPts val="600"/>
              </a:spcAft>
              <a:buFont typeface="Garamond" pitchFamily="18" charset="0"/>
              <a:buAutoNum type="arabicPeriod"/>
              <a:tabLst>
                <a:tab pos="457200" algn="l"/>
              </a:tabLst>
            </a:pPr>
            <a:r>
              <a:rPr lang="ru-RU" altLang="ru-RU" b="1">
                <a:solidFill>
                  <a:srgbClr val="000000"/>
                </a:solidFill>
                <a:cs typeface="Times New Roman" pitchFamily="18" charset="0"/>
              </a:rPr>
              <a:t>Может ли работать компьютер без монитора? (</a:t>
            </a:r>
            <a:r>
              <a:rPr lang="ru-RU" altLang="ru-RU" b="1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Да)</a:t>
            </a:r>
            <a:r>
              <a:rPr lang="ru-RU" altLang="ru-RU" b="1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ru-RU" altLang="ru-RU" sz="1200" b="1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  <a:p>
            <a:pPr marL="342900" indent="-342900">
              <a:lnSpc>
                <a:spcPct val="118000"/>
              </a:lnSpc>
              <a:spcAft>
                <a:spcPts val="600"/>
              </a:spcAft>
              <a:buFont typeface="Garamond" pitchFamily="18" charset="0"/>
              <a:buAutoNum type="arabicPeriod"/>
              <a:tabLst>
                <a:tab pos="457200" algn="l"/>
              </a:tabLst>
            </a:pPr>
            <a:r>
              <a:rPr lang="ru-RU" altLang="ru-RU" b="1">
                <a:solidFill>
                  <a:srgbClr val="000000"/>
                </a:solidFill>
                <a:cs typeface="Times New Roman" pitchFamily="18" charset="0"/>
              </a:rPr>
              <a:t>Если у угла отпилить один угол, то, сколько углов останется? (</a:t>
            </a:r>
            <a:r>
              <a:rPr lang="ru-RU" altLang="ru-RU" b="1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 углов)</a:t>
            </a:r>
            <a:r>
              <a:rPr lang="ru-RU" altLang="ru-RU" b="1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ru-RU" altLang="ru-RU" sz="1200" b="1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  <a:p>
            <a:pPr marL="342900" indent="-342900">
              <a:lnSpc>
                <a:spcPct val="118000"/>
              </a:lnSpc>
              <a:spcAft>
                <a:spcPts val="600"/>
              </a:spcAft>
              <a:buFont typeface="Garamond" pitchFamily="18" charset="0"/>
              <a:buAutoNum type="arabicPeriod"/>
              <a:tabLst>
                <a:tab pos="457200" algn="l"/>
              </a:tabLst>
            </a:pPr>
            <a:r>
              <a:rPr lang="ru-RU" altLang="ru-RU" b="1">
                <a:solidFill>
                  <a:srgbClr val="000000"/>
                </a:solidFill>
                <a:cs typeface="Times New Roman" pitchFamily="18" charset="0"/>
              </a:rPr>
              <a:t>Как называется устройство для вывода информации на экран) </a:t>
            </a:r>
            <a:r>
              <a:rPr lang="ru-RU" altLang="ru-RU" b="1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(Принтер)</a:t>
            </a:r>
            <a:r>
              <a:rPr lang="ru-RU" altLang="ru-RU" b="1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ru-RU" altLang="ru-RU" sz="1200" b="1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  <a:p>
            <a:pPr marL="342900" indent="-342900">
              <a:lnSpc>
                <a:spcPct val="118000"/>
              </a:lnSpc>
              <a:spcAft>
                <a:spcPts val="600"/>
              </a:spcAft>
              <a:buFont typeface="Garamond" pitchFamily="18" charset="0"/>
              <a:buAutoNum type="arabicPeriod"/>
              <a:tabLst>
                <a:tab pos="457200" algn="l"/>
              </a:tabLst>
            </a:pPr>
            <a:r>
              <a:rPr lang="ru-RU" altLang="ru-RU" b="1">
                <a:solidFill>
                  <a:srgbClr val="000000"/>
                </a:solidFill>
                <a:cs typeface="Times New Roman" pitchFamily="18" charset="0"/>
              </a:rPr>
              <a:t>Сколько минут надо варить крутое яйцо? (</a:t>
            </a:r>
            <a:r>
              <a:rPr lang="ru-RU" altLang="ru-RU" b="1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Нисколько)</a:t>
            </a:r>
            <a:r>
              <a:rPr lang="ru-RU" altLang="ru-RU" b="1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ru-RU" altLang="ru-RU" sz="1200" b="1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  <a:p>
            <a:pPr marL="342900" indent="-342900">
              <a:lnSpc>
                <a:spcPct val="118000"/>
              </a:lnSpc>
              <a:spcAft>
                <a:spcPts val="600"/>
              </a:spcAft>
              <a:buFont typeface="Garamond" pitchFamily="18" charset="0"/>
              <a:buAutoNum type="arabicPeriod"/>
              <a:tabLst>
                <a:tab pos="457200" algn="l"/>
              </a:tabLst>
            </a:pPr>
            <a:r>
              <a:rPr lang="ru-RU" altLang="ru-RU" b="1">
                <a:solidFill>
                  <a:srgbClr val="000000"/>
                </a:solidFill>
                <a:cs typeface="Times New Roman" pitchFamily="18" charset="0"/>
              </a:rPr>
              <a:t>Как называется явление природы, когда Луна находится между Солнцем и Землей на одной прямой линии? </a:t>
            </a:r>
            <a:r>
              <a:rPr lang="ru-RU" altLang="ru-RU" b="1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(Солнечное затмение)</a:t>
            </a:r>
            <a:r>
              <a:rPr lang="ru-RU" altLang="ru-RU" b="1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ru-RU" altLang="ru-RU" sz="1200" b="1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  <a:p>
            <a:pPr marL="342900" indent="-342900">
              <a:lnSpc>
                <a:spcPct val="118000"/>
              </a:lnSpc>
              <a:spcAft>
                <a:spcPts val="600"/>
              </a:spcAft>
              <a:buFont typeface="Garamond" pitchFamily="18" charset="0"/>
              <a:buAutoNum type="arabicPeriod"/>
              <a:tabLst>
                <a:tab pos="457200" algn="l"/>
              </a:tabLst>
            </a:pPr>
            <a:r>
              <a:rPr lang="ru-RU" altLang="ru-RU" b="1">
                <a:solidFill>
                  <a:srgbClr val="000000"/>
                </a:solidFill>
                <a:cs typeface="Times New Roman" pitchFamily="18" charset="0"/>
              </a:rPr>
              <a:t>Какое устройство отвечает за выполнение всех арифметических операций в компьютере? (</a:t>
            </a:r>
            <a:r>
              <a:rPr lang="ru-RU" altLang="ru-RU" b="1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Процессор)</a:t>
            </a:r>
            <a:r>
              <a:rPr lang="ru-RU" altLang="ru-RU" b="1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ru-RU" altLang="ru-RU" sz="1200" b="1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  <a:p>
            <a:pPr marL="342900" indent="-342900">
              <a:lnSpc>
                <a:spcPct val="118000"/>
              </a:lnSpc>
              <a:spcAft>
                <a:spcPts val="600"/>
              </a:spcAft>
              <a:buFont typeface="Garamond" pitchFamily="18" charset="0"/>
              <a:buAutoNum type="arabicPeriod"/>
              <a:tabLst>
                <a:tab pos="457200" algn="l"/>
              </a:tabLst>
            </a:pPr>
            <a:r>
              <a:rPr lang="ru-RU" altLang="ru-RU" b="1">
                <a:solidFill>
                  <a:srgbClr val="000000"/>
                </a:solidFill>
                <a:cs typeface="Times New Roman" pitchFamily="18" charset="0"/>
              </a:rPr>
              <a:t>Прибор для измерения объема жидкости? </a:t>
            </a:r>
            <a:r>
              <a:rPr lang="ru-RU" altLang="ru-RU" b="1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(Мензурка)</a:t>
            </a:r>
            <a:r>
              <a:rPr lang="ru-RU" altLang="ru-RU" b="1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ru-RU" altLang="ru-RU" sz="1200" b="1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2" name="Равнобедренный треугольник 1">
            <a:hlinkClick r:id="rId2" action="ppaction://hlinksldjump"/>
          </p:cNvPr>
          <p:cNvSpPr/>
          <p:nvPr/>
        </p:nvSpPr>
        <p:spPr>
          <a:xfrm>
            <a:off x="7740650" y="5373688"/>
            <a:ext cx="503238" cy="37147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609" name="Прямоугольник 1"/>
          <p:cNvSpPr>
            <a:spLocks noChangeArrowheads="1"/>
          </p:cNvSpPr>
          <p:nvPr/>
        </p:nvSpPr>
        <p:spPr bwMode="auto">
          <a:xfrm>
            <a:off x="971550" y="1125538"/>
            <a:ext cx="7200900" cy="447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lnSpc>
                <a:spcPct val="118000"/>
              </a:lnSpc>
              <a:spcAft>
                <a:spcPts val="600"/>
              </a:spcAft>
              <a:buFont typeface="Garamond" pitchFamily="18" charset="0"/>
              <a:buAutoNum type="arabicPeriod"/>
              <a:tabLst>
                <a:tab pos="457200" algn="l"/>
              </a:tabLst>
            </a:pPr>
            <a:r>
              <a:rPr lang="ru-RU" altLang="ru-RU" b="1">
                <a:solidFill>
                  <a:srgbClr val="000000"/>
                </a:solidFill>
                <a:cs typeface="Times New Roman" pitchFamily="18" charset="0"/>
              </a:rPr>
              <a:t>В комнате горело пять свечей. Две из них потушили. Сколько свечей осталось? (</a:t>
            </a:r>
            <a:r>
              <a:rPr lang="ru-RU" altLang="ru-RU" b="1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Две)</a:t>
            </a:r>
            <a:r>
              <a:rPr lang="ru-RU" altLang="ru-RU" b="1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ru-RU" altLang="ru-RU" sz="1200" b="1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  <a:p>
            <a:pPr marL="342900" indent="-342900">
              <a:lnSpc>
                <a:spcPct val="118000"/>
              </a:lnSpc>
              <a:spcAft>
                <a:spcPts val="600"/>
              </a:spcAft>
              <a:buFont typeface="Garamond" pitchFamily="18" charset="0"/>
              <a:buAutoNum type="arabicPeriod"/>
              <a:tabLst>
                <a:tab pos="457200" algn="l"/>
              </a:tabLst>
            </a:pPr>
            <a:r>
              <a:rPr lang="ru-RU" altLang="ru-RU" b="1">
                <a:solidFill>
                  <a:srgbClr val="000000"/>
                </a:solidFill>
                <a:cs typeface="Times New Roman" pitchFamily="18" charset="0"/>
              </a:rPr>
              <a:t>Когда солнце светит, да не греет? (</a:t>
            </a:r>
            <a:r>
              <a:rPr lang="ru-RU" altLang="ru-RU" b="1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Зимой)</a:t>
            </a:r>
            <a:r>
              <a:rPr lang="ru-RU" altLang="ru-RU" b="1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ru-RU" altLang="ru-RU" sz="1200" b="1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  <a:p>
            <a:pPr marL="342900" indent="-342900">
              <a:lnSpc>
                <a:spcPct val="118000"/>
              </a:lnSpc>
              <a:spcAft>
                <a:spcPts val="600"/>
              </a:spcAft>
              <a:buFont typeface="Garamond" pitchFamily="18" charset="0"/>
              <a:buAutoNum type="arabicPeriod"/>
              <a:tabLst>
                <a:tab pos="457200" algn="l"/>
              </a:tabLst>
            </a:pPr>
            <a:r>
              <a:rPr lang="ru-RU" altLang="ru-RU" b="1">
                <a:solidFill>
                  <a:srgbClr val="000000"/>
                </a:solidFill>
                <a:cs typeface="Times New Roman" pitchFamily="18" charset="0"/>
              </a:rPr>
              <a:t>Можно ли работать на компьютере без оперативной памяти? </a:t>
            </a:r>
            <a:r>
              <a:rPr lang="ru-RU" altLang="ru-RU" b="1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(Нет)</a:t>
            </a:r>
            <a:r>
              <a:rPr lang="ru-RU" altLang="ru-RU" b="1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ru-RU" altLang="ru-RU" sz="1200" b="1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  <a:p>
            <a:pPr marL="342900" indent="-342900">
              <a:lnSpc>
                <a:spcPct val="118000"/>
              </a:lnSpc>
              <a:spcAft>
                <a:spcPts val="600"/>
              </a:spcAft>
              <a:buFont typeface="Garamond" pitchFamily="18" charset="0"/>
              <a:buAutoNum type="arabicPeriod"/>
              <a:tabLst>
                <a:tab pos="457200" algn="l"/>
              </a:tabLst>
            </a:pPr>
            <a:r>
              <a:rPr lang="ru-RU" altLang="ru-RU" b="1">
                <a:solidFill>
                  <a:srgbClr val="000000"/>
                </a:solidFill>
                <a:cs typeface="Times New Roman" pitchFamily="18" charset="0"/>
              </a:rPr>
              <a:t>В комнате горели пять лампочек. Две из них перегорели. Сколько лампочек осталось? (</a:t>
            </a:r>
            <a:r>
              <a:rPr lang="ru-RU" altLang="ru-RU" b="1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Пять)</a:t>
            </a:r>
            <a:r>
              <a:rPr lang="ru-RU" altLang="ru-RU" b="1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ru-RU" altLang="ru-RU" sz="1200" b="1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  <a:p>
            <a:pPr marL="342900" indent="-342900">
              <a:lnSpc>
                <a:spcPct val="118000"/>
              </a:lnSpc>
              <a:spcAft>
                <a:spcPts val="600"/>
              </a:spcAft>
              <a:buFont typeface="Garamond" pitchFamily="18" charset="0"/>
              <a:buAutoNum type="arabicPeriod"/>
              <a:tabLst>
                <a:tab pos="457200" algn="l"/>
              </a:tabLst>
            </a:pPr>
            <a:r>
              <a:rPr lang="ru-RU" altLang="ru-RU" b="1">
                <a:solidFill>
                  <a:srgbClr val="000000"/>
                </a:solidFill>
                <a:cs typeface="Times New Roman" pitchFamily="18" charset="0"/>
              </a:rPr>
              <a:t>Назовите единицы информации. (</a:t>
            </a:r>
            <a:r>
              <a:rPr lang="ru-RU" altLang="ru-RU" b="1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бит, байт, Кб, Мб, Гб, Тб)</a:t>
            </a:r>
            <a:r>
              <a:rPr lang="ru-RU" altLang="ru-RU" b="1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ru-RU" altLang="ru-RU" sz="1200" b="1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  <a:p>
            <a:pPr marL="342900" indent="-342900">
              <a:lnSpc>
                <a:spcPct val="118000"/>
              </a:lnSpc>
              <a:spcAft>
                <a:spcPts val="600"/>
              </a:spcAft>
              <a:buFont typeface="Garamond" pitchFamily="18" charset="0"/>
              <a:buAutoNum type="arabicPeriod"/>
              <a:tabLst>
                <a:tab pos="457200" algn="l"/>
              </a:tabLst>
            </a:pPr>
            <a:r>
              <a:rPr lang="ru-RU" altLang="ru-RU" b="1">
                <a:solidFill>
                  <a:srgbClr val="000000"/>
                </a:solidFill>
                <a:cs typeface="Times New Roman" pitchFamily="18" charset="0"/>
              </a:rPr>
              <a:t>Сколько раз в сказке А. С. Пушкина “Сказка о рыбаке и рыбке” старик ходил к морю просить рыбку исполнить его желания? (</a:t>
            </a:r>
            <a:r>
              <a:rPr lang="ru-RU" altLang="ru-RU" b="1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Три)</a:t>
            </a:r>
            <a:r>
              <a:rPr lang="ru-RU" altLang="ru-RU" b="1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ru-RU" altLang="ru-RU" sz="1200" b="1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  <a:p>
            <a:pPr marL="342900" indent="-342900">
              <a:lnSpc>
                <a:spcPct val="118000"/>
              </a:lnSpc>
              <a:spcAft>
                <a:spcPts val="600"/>
              </a:spcAft>
              <a:buFont typeface="Garamond" pitchFamily="18" charset="0"/>
              <a:buAutoNum type="arabicPeriod"/>
              <a:tabLst>
                <a:tab pos="457200" algn="l"/>
              </a:tabLst>
            </a:pPr>
            <a:r>
              <a:rPr lang="ru-RU" altLang="ru-RU" b="1">
                <a:solidFill>
                  <a:srgbClr val="000000"/>
                </a:solidFill>
                <a:cs typeface="Times New Roman" pitchFamily="18" charset="0"/>
              </a:rPr>
              <a:t>Что к нам ближе ЛУНА или СОЛНЦЕ? (</a:t>
            </a:r>
            <a:r>
              <a:rPr lang="ru-RU" altLang="ru-RU" b="1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Луна)</a:t>
            </a:r>
            <a:r>
              <a:rPr lang="ru-RU" altLang="ru-RU" b="1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ru-RU" altLang="ru-RU" sz="1200" b="1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2" name="Равнобедренный треугольник 1">
            <a:hlinkClick r:id="rId2" action="ppaction://hlinksldjump"/>
          </p:cNvPr>
          <p:cNvSpPr/>
          <p:nvPr/>
        </p:nvSpPr>
        <p:spPr>
          <a:xfrm>
            <a:off x="7235825" y="5157788"/>
            <a:ext cx="504825" cy="57467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633" name="Прямоугольник 1"/>
          <p:cNvSpPr>
            <a:spLocks noChangeArrowheads="1"/>
          </p:cNvSpPr>
          <p:nvPr/>
        </p:nvSpPr>
        <p:spPr bwMode="auto">
          <a:xfrm>
            <a:off x="747713" y="981075"/>
            <a:ext cx="7488237" cy="568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lnSpc>
                <a:spcPct val="118000"/>
              </a:lnSpc>
              <a:spcAft>
                <a:spcPts val="600"/>
              </a:spcAft>
              <a:buFont typeface="Garamond" pitchFamily="18" charset="0"/>
              <a:buAutoNum type="arabicPeriod"/>
              <a:tabLst>
                <a:tab pos="498475" algn="l"/>
              </a:tabLst>
            </a:pPr>
            <a:r>
              <a:rPr lang="ru-RU" altLang="ru-RU" b="1">
                <a:solidFill>
                  <a:srgbClr val="000000"/>
                </a:solidFill>
                <a:cs typeface="Times New Roman" pitchFamily="18" charset="0"/>
              </a:rPr>
              <a:t>Каков информационный объем 3–х дюймовой дискеты? (</a:t>
            </a:r>
            <a:r>
              <a:rPr lang="ru-RU" altLang="ru-RU" b="1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1.44 Мб)</a:t>
            </a:r>
            <a:r>
              <a:rPr lang="ru-RU" altLang="ru-RU" b="1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ru-RU" altLang="ru-RU" sz="1200" b="1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  <a:p>
            <a:pPr marL="342900" indent="-342900">
              <a:lnSpc>
                <a:spcPct val="118000"/>
              </a:lnSpc>
              <a:spcAft>
                <a:spcPts val="600"/>
              </a:spcAft>
              <a:buFont typeface="Garamond" pitchFamily="18" charset="0"/>
              <a:buAutoNum type="arabicPeriod"/>
              <a:tabLst>
                <a:tab pos="498475" algn="l"/>
              </a:tabLst>
            </a:pPr>
            <a:r>
              <a:rPr lang="ru-RU" altLang="ru-RU" b="1">
                <a:solidFill>
                  <a:srgbClr val="000000"/>
                </a:solidFill>
                <a:cs typeface="Times New Roman" pitchFamily="18" charset="0"/>
              </a:rPr>
              <a:t>Зайцы пилят бревно. Они сделали 10 распилов. Сколько получилось чурбачков? </a:t>
            </a:r>
            <a:r>
              <a:rPr lang="ru-RU" altLang="ru-RU" b="1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(11)</a:t>
            </a:r>
            <a:r>
              <a:rPr lang="ru-RU" altLang="ru-RU" b="1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ru-RU" altLang="ru-RU" sz="1200" b="1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  <a:p>
            <a:pPr marL="342900" indent="-342900">
              <a:lnSpc>
                <a:spcPct val="118000"/>
              </a:lnSpc>
              <a:spcAft>
                <a:spcPts val="600"/>
              </a:spcAft>
              <a:buFont typeface="Garamond" pitchFamily="18" charset="0"/>
              <a:buAutoNum type="arabicPeriod"/>
              <a:tabLst>
                <a:tab pos="498475" algn="l"/>
              </a:tabLst>
            </a:pPr>
            <a:r>
              <a:rPr lang="ru-RU" altLang="ru-RU" b="1">
                <a:solidFill>
                  <a:srgbClr val="000000"/>
                </a:solidFill>
                <a:cs typeface="Times New Roman" pitchFamily="18" charset="0"/>
              </a:rPr>
              <a:t>Совокупность дорожек с одинаковым номером на магнитных дисках? (</a:t>
            </a:r>
            <a:r>
              <a:rPr lang="ru-RU" altLang="ru-RU" b="1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Цилиндр)</a:t>
            </a:r>
            <a:r>
              <a:rPr lang="ru-RU" altLang="ru-RU" b="1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ru-RU" altLang="ru-RU" sz="1200" b="1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  <a:p>
            <a:pPr marL="342900" indent="-342900">
              <a:lnSpc>
                <a:spcPct val="118000"/>
              </a:lnSpc>
              <a:spcAft>
                <a:spcPts val="600"/>
              </a:spcAft>
              <a:buFont typeface="Garamond" pitchFamily="18" charset="0"/>
              <a:buAutoNum type="arabicPeriod"/>
              <a:tabLst>
                <a:tab pos="498475" algn="l"/>
              </a:tabLst>
            </a:pPr>
            <a:r>
              <a:rPr lang="ru-RU" altLang="ru-RU" b="1">
                <a:solidFill>
                  <a:srgbClr val="000000"/>
                </a:solidFill>
                <a:cs typeface="Times New Roman" pitchFamily="18" charset="0"/>
              </a:rPr>
              <a:t>На столе стояли три стакана с ягодами. Вова съел один стакан и поставил его на стол. Сколько стаканов осталось на столе? (</a:t>
            </a:r>
            <a:r>
              <a:rPr lang="ru-RU" altLang="ru-RU" b="1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3)</a:t>
            </a:r>
            <a:r>
              <a:rPr lang="ru-RU" altLang="ru-RU" b="1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ru-RU" altLang="ru-RU" sz="1200" b="1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  <a:p>
            <a:pPr marL="342900" indent="-342900">
              <a:lnSpc>
                <a:spcPct val="118000"/>
              </a:lnSpc>
              <a:spcAft>
                <a:spcPts val="600"/>
              </a:spcAft>
              <a:buFont typeface="Garamond" pitchFamily="18" charset="0"/>
              <a:buAutoNum type="arabicPeriod"/>
              <a:tabLst>
                <a:tab pos="498475" algn="l"/>
              </a:tabLst>
            </a:pPr>
            <a:r>
              <a:rPr lang="ru-RU" altLang="ru-RU" b="1">
                <a:solidFill>
                  <a:srgbClr val="000000"/>
                </a:solidFill>
                <a:cs typeface="Times New Roman" pitchFamily="18" charset="0"/>
              </a:rPr>
              <a:t>Номер элемента массива? </a:t>
            </a:r>
            <a:r>
              <a:rPr lang="ru-RU" altLang="ru-RU" b="1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(Индекс)</a:t>
            </a:r>
            <a:r>
              <a:rPr lang="ru-RU" altLang="ru-RU" b="1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ru-RU" altLang="ru-RU" sz="1200" b="1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  <a:p>
            <a:pPr marL="342900" indent="-342900">
              <a:lnSpc>
                <a:spcPct val="118000"/>
              </a:lnSpc>
              <a:spcAft>
                <a:spcPts val="600"/>
              </a:spcAft>
              <a:buFont typeface="Garamond" pitchFamily="18" charset="0"/>
              <a:buAutoNum type="arabicPeriod"/>
              <a:tabLst>
                <a:tab pos="498475" algn="l"/>
              </a:tabLst>
            </a:pPr>
            <a:r>
              <a:rPr lang="ru-RU" altLang="ru-RU" b="1">
                <a:solidFill>
                  <a:srgbClr val="000000"/>
                </a:solidFill>
                <a:cs typeface="Times New Roman" pitchFamily="18" charset="0"/>
              </a:rPr>
              <a:t>Какую величину измеряет спидометр автомобиля? </a:t>
            </a:r>
            <a:r>
              <a:rPr lang="ru-RU" altLang="ru-RU" b="1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(Скорость</a:t>
            </a:r>
            <a:r>
              <a:rPr lang="ru-RU" altLang="ru-RU" b="1">
                <a:solidFill>
                  <a:srgbClr val="000000"/>
                </a:solidFill>
                <a:cs typeface="Times New Roman" pitchFamily="18" charset="0"/>
              </a:rPr>
              <a:t>) </a:t>
            </a:r>
            <a:r>
              <a:rPr lang="en-US" altLang="ru-RU" b="1">
                <a:solidFill>
                  <a:srgbClr val="000000"/>
                </a:solidFill>
                <a:cs typeface="Times New Roman" pitchFamily="18" charset="0"/>
                <a:hlinkClick r:id="rId2" action="ppaction://hlinksldjump"/>
              </a:rPr>
              <a:t> II </a:t>
            </a:r>
            <a:r>
              <a:rPr lang="ru-RU" altLang="ru-RU" b="1">
                <a:solidFill>
                  <a:srgbClr val="000000"/>
                </a:solidFill>
                <a:cs typeface="Times New Roman" pitchFamily="18" charset="0"/>
                <a:hlinkClick r:id="rId2" action="ppaction://hlinksldjump"/>
              </a:rPr>
              <a:t>тур</a:t>
            </a:r>
            <a:endParaRPr lang="ru-RU" altLang="ru-RU" sz="1200" b="1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  <a:p>
            <a:pPr marL="342900" indent="-342900">
              <a:lnSpc>
                <a:spcPct val="118000"/>
              </a:lnSpc>
              <a:spcAft>
                <a:spcPts val="600"/>
              </a:spcAft>
              <a:buFont typeface="Garamond" pitchFamily="18" charset="0"/>
              <a:buAutoNum type="arabicPeriod"/>
              <a:tabLst>
                <a:tab pos="498475" algn="l"/>
              </a:tabLst>
            </a:pPr>
            <a:r>
              <a:rPr lang="ru-RU" altLang="ru-RU" b="1">
                <a:solidFill>
                  <a:srgbClr val="000000"/>
                </a:solidFill>
                <a:cs typeface="Times New Roman" pitchFamily="18" charset="0"/>
              </a:rPr>
              <a:t>Сказку “Дикие лебеди” написал … (</a:t>
            </a:r>
            <a:r>
              <a:rPr lang="ru-RU" altLang="ru-RU" b="1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Андерсен)</a:t>
            </a:r>
            <a:r>
              <a:rPr lang="ru-RU" altLang="ru-RU" b="1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ru-RU" altLang="ru-RU" sz="1200" b="1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  <a:p>
            <a:pPr marL="342900" indent="-342900">
              <a:lnSpc>
                <a:spcPct val="118000"/>
              </a:lnSpc>
              <a:spcAft>
                <a:spcPts val="600"/>
              </a:spcAft>
              <a:tabLst>
                <a:tab pos="498475" algn="l"/>
              </a:tabLst>
            </a:pPr>
            <a:r>
              <a:rPr lang="ru-RU" altLang="ru-RU" sz="1200" b="1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 </a:t>
            </a:r>
          </a:p>
          <a:p>
            <a:pPr marL="342900" indent="-342900">
              <a:lnSpc>
                <a:spcPct val="118000"/>
              </a:lnSpc>
              <a:spcAft>
                <a:spcPts val="600"/>
              </a:spcAft>
              <a:tabLst>
                <a:tab pos="498475" algn="l"/>
              </a:tabLst>
            </a:pPr>
            <a:r>
              <a:rPr lang="ru-RU" altLang="ru-RU" sz="120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 </a:t>
            </a:r>
          </a:p>
          <a:p>
            <a:pPr marL="342900" indent="-342900">
              <a:lnSpc>
                <a:spcPct val="118000"/>
              </a:lnSpc>
              <a:spcAft>
                <a:spcPts val="600"/>
              </a:spcAft>
              <a:tabLst>
                <a:tab pos="498475" algn="l"/>
              </a:tabLst>
            </a:pPr>
            <a:r>
              <a:rPr lang="ru-RU" altLang="ru-RU" sz="120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 </a:t>
            </a:r>
          </a:p>
        </p:txBody>
      </p:sp>
      <p:sp>
        <p:nvSpPr>
          <p:cNvPr id="2" name="Равнобедренный треугольник 1">
            <a:hlinkClick r:id="rId2" action="ppaction://hlinksldjump"/>
          </p:cNvPr>
          <p:cNvSpPr/>
          <p:nvPr/>
        </p:nvSpPr>
        <p:spPr>
          <a:xfrm>
            <a:off x="7235825" y="4941888"/>
            <a:ext cx="576263" cy="57467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rot="16200000">
            <a:off x="773989" y="1106331"/>
            <a:ext cx="7380000" cy="756084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spcFirstLastPara="1" wrap="none">
            <a:prstTxWarp prst="textCircle">
              <a:avLst/>
            </a:prstTxWarp>
            <a:spAutoFit/>
            <a:sp3d extrusionH="57150">
              <a:bevelT w="82550" h="38100" prst="coolSlant"/>
            </a:sp3d>
          </a:bodyPr>
          <a:lstStyle/>
          <a:p>
            <a:pPr algn="ctr">
              <a:defRPr/>
            </a:pPr>
            <a:r>
              <a:rPr lang="ru-RU" sz="9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+mn-cs"/>
              </a:rPr>
              <a:t>УСТАМИ </a:t>
            </a:r>
            <a:r>
              <a:rPr lang="ru-RU" sz="9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+mn-cs"/>
                <a:hlinkClick r:id="" action="ppaction://noaction"/>
              </a:rPr>
              <a:t>МЛАДЕНЦА</a:t>
            </a:r>
            <a:endParaRPr lang="ru-RU" sz="9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439738" y="682625"/>
            <a:ext cx="8229600" cy="692150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36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Физика 50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9738" y="1700213"/>
            <a:ext cx="6624637" cy="30241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3600" b="1" smtClean="0">
                <a:solidFill>
                  <a:srgbClr val="006600"/>
                </a:solidFill>
              </a:rPr>
              <a:t>   Ученый, установивший правило рычага.</a:t>
            </a:r>
          </a:p>
        </p:txBody>
      </p:sp>
      <p:sp>
        <p:nvSpPr>
          <p:cNvPr id="488451" name="Text Box 4"/>
          <p:cNvSpPr txBox="1">
            <a:spLocks noChangeArrowheads="1"/>
          </p:cNvSpPr>
          <p:nvPr/>
        </p:nvSpPr>
        <p:spPr bwMode="auto">
          <a:xfrm>
            <a:off x="663575" y="1289050"/>
            <a:ext cx="1460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altLang="ru-RU">
              <a:solidFill>
                <a:srgbClr val="2F1311"/>
              </a:solidFill>
            </a:endParaRPr>
          </a:p>
        </p:txBody>
      </p:sp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179388" y="4724400"/>
            <a:ext cx="12588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altLang="ru-RU" sz="24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+mn-cs"/>
              </a:rPr>
              <a:t>Ответ:</a:t>
            </a:r>
          </a:p>
        </p:txBody>
      </p:sp>
      <p:sp>
        <p:nvSpPr>
          <p:cNvPr id="58374" name="Text Box 6"/>
          <p:cNvSpPr txBox="1">
            <a:spLocks noChangeArrowheads="1"/>
          </p:cNvSpPr>
          <p:nvPr/>
        </p:nvSpPr>
        <p:spPr bwMode="auto">
          <a:xfrm>
            <a:off x="0" y="5373688"/>
            <a:ext cx="74517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altLang="ru-RU" sz="2800" b="1">
                <a:solidFill>
                  <a:srgbClr val="FF0066"/>
                </a:solidFill>
              </a:rPr>
              <a:t>Архимед</a:t>
            </a:r>
          </a:p>
        </p:txBody>
      </p:sp>
      <p:sp>
        <p:nvSpPr>
          <p:cNvPr id="58376" name="Text Box 8"/>
          <p:cNvSpPr txBox="1">
            <a:spLocks noChangeArrowheads="1"/>
          </p:cNvSpPr>
          <p:nvPr/>
        </p:nvSpPr>
        <p:spPr bwMode="auto">
          <a:xfrm>
            <a:off x="6804025" y="6021388"/>
            <a:ext cx="2016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altLang="ru-RU" sz="2400" b="1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+mn-cs"/>
                <a:hlinkClick r:id="rId2" action="ppaction://hlinksldjump"/>
              </a:rPr>
              <a:t>На главную</a:t>
            </a:r>
            <a:endParaRPr lang="ru-RU" altLang="ru-RU" sz="2400" b="1">
              <a:solidFill>
                <a:srgbClr val="99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83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83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83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583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1" grpId="0" build="p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750" y="333375"/>
            <a:ext cx="8424863" cy="694531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342900" indent="-342900">
              <a:lnSpc>
                <a:spcPct val="118000"/>
              </a:lnSpc>
              <a:spcAft>
                <a:spcPts val="600"/>
              </a:spcAft>
              <a:buFont typeface="Lucida Sans Unicode" pitchFamily="34" charset="0"/>
              <a:buAutoNum type="arabicPeriod"/>
              <a:tabLst>
                <a:tab pos="457200" algn="l"/>
              </a:tabLst>
              <a:defRPr/>
            </a:pPr>
            <a:r>
              <a:rPr lang="ru-RU" sz="32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Сначала он плавал, потом стал и летать. </a:t>
            </a:r>
            <a:endParaRPr lang="ru-RU" sz="3200" b="1">
              <a:solidFill>
                <a:srgbClr val="0000FF"/>
              </a:solidFill>
              <a:latin typeface="Calibri" pitchFamily="34" charset="0"/>
              <a:cs typeface="Times New Roman" pitchFamily="18" charset="0"/>
            </a:endParaRPr>
          </a:p>
          <a:p>
            <a:pPr marL="342900" indent="-342900">
              <a:lnSpc>
                <a:spcPct val="118000"/>
              </a:lnSpc>
              <a:spcAft>
                <a:spcPts val="600"/>
              </a:spcAft>
              <a:buFont typeface="Lucida Sans Unicode" pitchFamily="34" charset="0"/>
              <a:buAutoNum type="arabicPeriod"/>
              <a:tabLst>
                <a:tab pos="457200" algn="l"/>
              </a:tabLst>
              <a:defRPr/>
            </a:pPr>
            <a:r>
              <a:rPr lang="ru-RU" sz="32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Он многим, будучи их проводником, спас жизнь. </a:t>
            </a:r>
            <a:endParaRPr lang="ru-RU" sz="3200" b="1">
              <a:solidFill>
                <a:srgbClr val="0000FF"/>
              </a:solidFill>
              <a:latin typeface="Calibri" pitchFamily="34" charset="0"/>
              <a:cs typeface="Times New Roman" pitchFamily="18" charset="0"/>
            </a:endParaRPr>
          </a:p>
          <a:p>
            <a:pPr marL="342900" indent="-342900">
              <a:lnSpc>
                <a:spcPct val="118000"/>
              </a:lnSpc>
              <a:spcAft>
                <a:spcPts val="600"/>
              </a:spcAft>
              <a:buFont typeface="Lucida Sans Unicode" pitchFamily="34" charset="0"/>
              <a:buAutoNum type="arabicPeriod"/>
              <a:tabLst>
                <a:tab pos="457200" algn="l"/>
              </a:tabLst>
              <a:defRPr/>
            </a:pPr>
            <a:r>
              <a:rPr lang="ru-RU" sz="32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Он не любит большую жару и сильную тряску. </a:t>
            </a:r>
            <a:endParaRPr lang="ru-RU" sz="3200" b="1">
              <a:solidFill>
                <a:srgbClr val="0000FF"/>
              </a:solidFill>
              <a:latin typeface="Calibri" pitchFamily="34" charset="0"/>
              <a:cs typeface="Times New Roman" pitchFamily="18" charset="0"/>
            </a:endParaRPr>
          </a:p>
          <a:p>
            <a:pPr marL="342900" indent="-342900">
              <a:lnSpc>
                <a:spcPct val="118000"/>
              </a:lnSpc>
              <a:spcAft>
                <a:spcPts val="600"/>
              </a:spcAft>
              <a:buFont typeface="Lucida Sans Unicode" pitchFamily="34" charset="0"/>
              <a:buAutoNum type="arabicPeriod"/>
              <a:tabLst>
                <a:tab pos="457200" algn="l"/>
              </a:tabLst>
              <a:defRPr/>
            </a:pPr>
            <a:r>
              <a:rPr lang="ru-RU" sz="32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Он всегда целенаправлен. </a:t>
            </a:r>
            <a:endParaRPr lang="ru-RU" sz="3200" b="1">
              <a:solidFill>
                <a:srgbClr val="0000FF"/>
              </a:solidFill>
              <a:latin typeface="Calibri" pitchFamily="34" charset="0"/>
              <a:cs typeface="Times New Roman" pitchFamily="18" charset="0"/>
            </a:endParaRPr>
          </a:p>
          <a:p>
            <a:pPr marL="342900" indent="-342900">
              <a:lnSpc>
                <a:spcPct val="118000"/>
              </a:lnSpc>
              <a:spcAft>
                <a:spcPts val="600"/>
              </a:spcAft>
              <a:buFont typeface="Lucida Sans Unicode" pitchFamily="34" charset="0"/>
              <a:buAutoNum type="arabicPeriod"/>
              <a:tabLst>
                <a:tab pos="457200" algn="l"/>
              </a:tabLst>
              <a:defRPr/>
            </a:pPr>
            <a:r>
              <a:rPr lang="ru-RU" sz="32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Он безразличен к драгоценным металлам и алмазам, но волнуется при взаимодействии с железом. </a:t>
            </a:r>
          </a:p>
          <a:p>
            <a:pPr marL="342900" indent="-342900">
              <a:lnSpc>
                <a:spcPct val="118000"/>
              </a:lnSpc>
              <a:spcAft>
                <a:spcPts val="600"/>
              </a:spcAft>
              <a:tabLst>
                <a:tab pos="457200" algn="l"/>
              </a:tabLst>
              <a:defRPr/>
            </a:pPr>
            <a:r>
              <a:rPr lang="ru-RU" sz="32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Компас)</a:t>
            </a:r>
            <a:endParaRPr lang="ru-RU" sz="3200" b="1">
              <a:solidFill>
                <a:srgbClr val="FF0000"/>
              </a:solidFill>
              <a:latin typeface="Calibri" pitchFamily="34" charset="0"/>
              <a:cs typeface="Times New Roman" pitchFamily="18" charset="0"/>
            </a:endParaRPr>
          </a:p>
          <a:p>
            <a:pPr marL="342900" indent="-342900">
              <a:lnSpc>
                <a:spcPct val="118000"/>
              </a:lnSpc>
              <a:spcAft>
                <a:spcPts val="600"/>
              </a:spcAft>
              <a:buFont typeface="Lucida Sans Unicode" pitchFamily="34" charset="0"/>
              <a:buAutoNum type="arabicPeriod"/>
              <a:tabLst>
                <a:tab pos="457200" algn="l"/>
              </a:tabLst>
              <a:defRPr/>
            </a:pPr>
            <a:endParaRPr lang="ru-RU" sz="3200" b="1">
              <a:solidFill>
                <a:srgbClr val="0000FF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3" name="Овал 2">
            <a:hlinkClick r:id="rId3" action="ppaction://hlinksldjump"/>
          </p:cNvPr>
          <p:cNvSpPr/>
          <p:nvPr/>
        </p:nvSpPr>
        <p:spPr>
          <a:xfrm>
            <a:off x="7380288" y="5445125"/>
            <a:ext cx="504825" cy="5048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8950" y="765175"/>
            <a:ext cx="8353425" cy="52705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342900" indent="-342900">
              <a:lnSpc>
                <a:spcPct val="118000"/>
              </a:lnSpc>
              <a:spcAft>
                <a:spcPts val="600"/>
              </a:spcAft>
              <a:buFont typeface="Lucida Sans Unicode" pitchFamily="34" charset="0"/>
              <a:buAutoNum type="arabicPeriod"/>
              <a:tabLst>
                <a:tab pos="457200" algn="l"/>
              </a:tabLst>
              <a:defRPr/>
            </a:pPr>
            <a:r>
              <a:rPr lang="ru-RU" sz="2400" b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Как орудие войны это изобретение упоминается в источниках XIII веке, XV веке, в конце XVIII и середине XX века.</a:t>
            </a:r>
            <a:endParaRPr lang="ru-RU" sz="2400" b="1">
              <a:solidFill>
                <a:srgbClr val="CC00FF"/>
              </a:solidFill>
              <a:latin typeface="Calibri" pitchFamily="34" charset="0"/>
              <a:cs typeface="Times New Roman" pitchFamily="18" charset="0"/>
            </a:endParaRPr>
          </a:p>
          <a:p>
            <a:pPr marL="342900" indent="-342900">
              <a:lnSpc>
                <a:spcPct val="118000"/>
              </a:lnSpc>
              <a:spcAft>
                <a:spcPts val="600"/>
              </a:spcAft>
              <a:buFont typeface="Lucida Sans Unicode" pitchFamily="34" charset="0"/>
              <a:buAutoNum type="arabicPeriod"/>
              <a:tabLst>
                <a:tab pos="457200" algn="l"/>
              </a:tabLst>
              <a:defRPr/>
            </a:pPr>
            <a:r>
              <a:rPr lang="ru-RU" sz="2400" b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Данное изобретение используется и в мирных целях. </a:t>
            </a:r>
            <a:endParaRPr lang="ru-RU" sz="2400" b="1">
              <a:solidFill>
                <a:srgbClr val="CC00FF"/>
              </a:solidFill>
              <a:latin typeface="Calibri" pitchFamily="34" charset="0"/>
              <a:cs typeface="Times New Roman" pitchFamily="18" charset="0"/>
            </a:endParaRPr>
          </a:p>
          <a:p>
            <a:pPr marL="342900" indent="-342900">
              <a:lnSpc>
                <a:spcPct val="118000"/>
              </a:lnSpc>
              <a:spcAft>
                <a:spcPts val="600"/>
              </a:spcAft>
              <a:buFont typeface="Lucida Sans Unicode" pitchFamily="34" charset="0"/>
              <a:buAutoNum type="arabicPeriod"/>
              <a:tabLst>
                <a:tab pos="457200" algn="l"/>
              </a:tabLst>
              <a:defRPr/>
            </a:pPr>
            <a:r>
              <a:rPr lang="ru-RU" sz="2400" b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Предполагается, что родина этого изобретения Китай</a:t>
            </a:r>
            <a:endParaRPr lang="ru-RU" sz="2400" b="1">
              <a:solidFill>
                <a:srgbClr val="CC00FF"/>
              </a:solidFill>
              <a:latin typeface="Calibri" pitchFamily="34" charset="0"/>
              <a:cs typeface="Times New Roman" pitchFamily="18" charset="0"/>
            </a:endParaRPr>
          </a:p>
          <a:p>
            <a:pPr marL="342900" indent="-342900">
              <a:lnSpc>
                <a:spcPct val="118000"/>
              </a:lnSpc>
              <a:spcAft>
                <a:spcPts val="600"/>
              </a:spcAft>
              <a:buFont typeface="Lucida Sans Unicode" pitchFamily="34" charset="0"/>
              <a:buAutoNum type="arabicPeriod"/>
              <a:tabLst>
                <a:tab pos="457200" algn="l"/>
              </a:tabLst>
              <a:defRPr/>
            </a:pPr>
            <a:r>
              <a:rPr lang="ru-RU" sz="2400" b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В Европе XIII веке его разновидность получила название - "летающий огонь", или "огненный волан", а в середине XX в. - имя милой девушки. </a:t>
            </a:r>
            <a:endParaRPr lang="ru-RU" sz="2400" b="1">
              <a:solidFill>
                <a:srgbClr val="CC00FF"/>
              </a:solidFill>
              <a:latin typeface="Calibri" pitchFamily="34" charset="0"/>
              <a:cs typeface="Times New Roman" pitchFamily="18" charset="0"/>
            </a:endParaRPr>
          </a:p>
          <a:p>
            <a:pPr marL="342900" indent="-342900">
              <a:lnSpc>
                <a:spcPct val="118000"/>
              </a:lnSpc>
              <a:spcAft>
                <a:spcPts val="600"/>
              </a:spcAft>
              <a:buFont typeface="Lucida Sans Unicode" pitchFamily="34" charset="0"/>
              <a:buAutoNum type="arabicPeriod"/>
              <a:tabLst>
                <a:tab pos="457200" algn="l"/>
              </a:tabLst>
              <a:defRPr/>
            </a:pPr>
            <a:r>
              <a:rPr lang="ru-RU" sz="2400" b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Это изобретение – основной двигатель космических кораблей. </a:t>
            </a:r>
          </a:p>
          <a:p>
            <a:pPr lvl="4">
              <a:lnSpc>
                <a:spcPct val="118000"/>
              </a:lnSpc>
              <a:spcAft>
                <a:spcPts val="600"/>
              </a:spcAft>
              <a:tabLst>
                <a:tab pos="457200" algn="l"/>
              </a:tabLst>
              <a:defRPr/>
            </a:pPr>
            <a:r>
              <a:rPr lang="ru-RU" sz="2400" b="1" i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(Ракета)</a:t>
            </a:r>
            <a:endParaRPr lang="ru-RU" sz="2400" b="1">
              <a:solidFill>
                <a:srgbClr val="CC00FF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3" name="Овал 2">
            <a:hlinkClick r:id="rId3" action="ppaction://hlinksldjump"/>
          </p:cNvPr>
          <p:cNvSpPr/>
          <p:nvPr/>
        </p:nvSpPr>
        <p:spPr>
          <a:xfrm>
            <a:off x="7885113" y="5157788"/>
            <a:ext cx="647700" cy="5746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250825" y="188913"/>
            <a:ext cx="8569325" cy="556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lnSpc>
                <a:spcPct val="118000"/>
              </a:lnSpc>
              <a:spcAft>
                <a:spcPts val="600"/>
              </a:spcAft>
              <a:buFont typeface="Lucida Sans Unicode" pitchFamily="34" charset="0"/>
              <a:buAutoNum type="arabicPeriod"/>
              <a:tabLst>
                <a:tab pos="587375" algn="l"/>
              </a:tabLst>
            </a:pPr>
            <a:r>
              <a:rPr lang="ru-RU" altLang="ru-RU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Чувствительность его глаз так велика, что при идеальных условиях видимости они могут увидеть ночью с вершины горы свет горящей спички на расстоянии 80 км. </a:t>
            </a:r>
            <a:endParaRPr lang="ru-RU" altLang="ru-RU" sz="2800" b="1">
              <a:solidFill>
                <a:srgbClr val="0000FF"/>
              </a:solidFill>
              <a:latin typeface="Calibri" pitchFamily="34" charset="0"/>
              <a:cs typeface="Times New Roman" pitchFamily="18" charset="0"/>
            </a:endParaRPr>
          </a:p>
          <a:p>
            <a:pPr marL="342900" indent="-342900">
              <a:lnSpc>
                <a:spcPct val="118000"/>
              </a:lnSpc>
              <a:spcAft>
                <a:spcPts val="600"/>
              </a:spcAft>
              <a:buFont typeface="Lucida Sans Unicode" pitchFamily="34" charset="0"/>
              <a:buAutoNum type="arabicPeriod"/>
              <a:tabLst>
                <a:tab pos="587375" algn="l"/>
              </a:tabLst>
            </a:pPr>
            <a:r>
              <a:rPr lang="ru-RU" altLang="ru-RU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Мощность, развиваемая его сердцем, 2,2 Вт. </a:t>
            </a:r>
            <a:endParaRPr lang="ru-RU" altLang="ru-RU" sz="2800" b="1">
              <a:solidFill>
                <a:srgbClr val="0000FF"/>
              </a:solidFill>
              <a:latin typeface="Calibri" pitchFamily="34" charset="0"/>
              <a:cs typeface="Times New Roman" pitchFamily="18" charset="0"/>
            </a:endParaRPr>
          </a:p>
          <a:p>
            <a:pPr marL="342900" indent="-342900">
              <a:lnSpc>
                <a:spcPct val="118000"/>
              </a:lnSpc>
              <a:spcAft>
                <a:spcPts val="600"/>
              </a:spcAft>
              <a:buFont typeface="Lucida Sans Unicode" pitchFamily="34" charset="0"/>
              <a:buAutoNum type="arabicPeriod"/>
              <a:tabLst>
                <a:tab pos="587375" algn="l"/>
              </a:tabLst>
            </a:pPr>
            <a:r>
              <a:rPr lang="ru-RU" altLang="ru-RU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Его мозг за 0,05с  распознаёт объект, изображение которого зафиксировал глаз. </a:t>
            </a:r>
            <a:endParaRPr lang="ru-RU" altLang="ru-RU" sz="2800" b="1">
              <a:solidFill>
                <a:srgbClr val="0000FF"/>
              </a:solidFill>
              <a:latin typeface="Calibri" pitchFamily="34" charset="0"/>
              <a:cs typeface="Times New Roman" pitchFamily="18" charset="0"/>
            </a:endParaRPr>
          </a:p>
          <a:p>
            <a:pPr marL="342900" indent="-342900">
              <a:lnSpc>
                <a:spcPct val="118000"/>
              </a:lnSpc>
              <a:spcAft>
                <a:spcPts val="600"/>
              </a:spcAft>
              <a:buFont typeface="Lucida Sans Unicode" pitchFamily="34" charset="0"/>
              <a:buAutoNum type="arabicPeriod"/>
              <a:tabLst>
                <a:tab pos="587375" algn="l"/>
              </a:tabLst>
            </a:pPr>
            <a:r>
              <a:rPr lang="ru-RU" altLang="ru-RU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 свою жизнь оно съедает около 40 т. пищи. </a:t>
            </a:r>
            <a:endParaRPr lang="ru-RU" altLang="ru-RU" sz="2800" b="1">
              <a:solidFill>
                <a:srgbClr val="0000FF"/>
              </a:solidFill>
              <a:latin typeface="Calibri" pitchFamily="34" charset="0"/>
              <a:cs typeface="Times New Roman" pitchFamily="18" charset="0"/>
            </a:endParaRPr>
          </a:p>
          <a:p>
            <a:pPr marL="342900" indent="-342900">
              <a:lnSpc>
                <a:spcPct val="118000"/>
              </a:lnSpc>
              <a:spcAft>
                <a:spcPts val="600"/>
              </a:spcAft>
              <a:buFont typeface="Lucida Sans Unicode" pitchFamily="34" charset="0"/>
              <a:buAutoNum type="arabicPeriod"/>
              <a:tabLst>
                <a:tab pos="587375" algn="l"/>
              </a:tabLst>
            </a:pPr>
            <a:r>
              <a:rPr lang="ru-RU" altLang="ru-RU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Это самое умное животное на Земле.</a:t>
            </a:r>
          </a:p>
          <a:p>
            <a:pPr lvl="3">
              <a:lnSpc>
                <a:spcPct val="118000"/>
              </a:lnSpc>
              <a:spcAft>
                <a:spcPts val="600"/>
              </a:spcAft>
              <a:tabLst>
                <a:tab pos="587375" algn="l"/>
              </a:tabLst>
            </a:pPr>
            <a:r>
              <a:rPr lang="ru-RU" altLang="ru-RU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(Человек) </a:t>
            </a:r>
            <a:endParaRPr lang="ru-RU" altLang="ru-RU" sz="2800" b="1">
              <a:solidFill>
                <a:srgbClr val="0000FF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4" name="Овал 3">
            <a:hlinkClick r:id="rId3" action="ppaction://hlinksldjump"/>
          </p:cNvPr>
          <p:cNvSpPr/>
          <p:nvPr/>
        </p:nvSpPr>
        <p:spPr>
          <a:xfrm>
            <a:off x="7812088" y="5084763"/>
            <a:ext cx="504825" cy="6651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6927" y="376901"/>
            <a:ext cx="8676455" cy="4247317"/>
          </a:xfrm>
          <a:prstGeom prst="rect">
            <a:avLst/>
          </a:prstGeom>
          <a:noFill/>
        </p:spPr>
        <p:txBody>
          <a:bodyPr>
            <a:prstTxWarp prst="textButtonPour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5400" b="1" dirty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+mn-cs"/>
              </a:rPr>
              <a:t>ПЕСНИ, </a:t>
            </a:r>
          </a:p>
          <a:p>
            <a:pPr algn="ctr">
              <a:defRPr/>
            </a:pP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+mn-cs"/>
            </a:endParaRPr>
          </a:p>
          <a:p>
            <a:pPr algn="ctr">
              <a:defRPr/>
            </a:pPr>
            <a:r>
              <a:rPr lang="ru-RU" sz="5400" b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+mn-cs"/>
              </a:rPr>
              <a:t>ТАНЦЫ, </a:t>
            </a:r>
          </a:p>
          <a:p>
            <a:pPr algn="ctr">
              <a:defRPr/>
            </a:pP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+mn-cs"/>
            </a:endParaRPr>
          </a:p>
          <a:p>
            <a:pPr algn="ctr"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+mn-cs"/>
              </a:rPr>
              <a:t>                            </a:t>
            </a:r>
            <a:r>
              <a:rPr lang="ru-RU" sz="5400" b="1" dirty="0">
                <a:ln w="11430"/>
                <a:solidFill>
                  <a:srgbClr val="FF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+mn-cs"/>
              </a:rPr>
              <a:t>СТИХИ</a:t>
            </a:r>
          </a:p>
        </p:txBody>
      </p:sp>
      <p:pic>
        <p:nvPicPr>
          <p:cNvPr id="586754" name="Picture 13" descr="REDCLR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92525" y="5327650"/>
            <a:ext cx="1223963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6755" name="Picture 13" descr="REDCLR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07175" y="5327650"/>
            <a:ext cx="1223963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6756" name="Picture 13" descr="REDCLR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8638" y="4011613"/>
            <a:ext cx="1223962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6757" name="Picture 13" descr="REDCLR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44913" y="3768725"/>
            <a:ext cx="1223962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6758" name="Picture 13" descr="REDCLR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68875" y="2787650"/>
            <a:ext cx="1223963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6759" name="Picture 13" descr="REDCLR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14988" y="4572000"/>
            <a:ext cx="1223962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6760" name="Picture 13" descr="REDCLR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28863" y="2176463"/>
            <a:ext cx="1223962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6761" name="Picture 13" descr="REDCLR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388" y="3348038"/>
            <a:ext cx="1223962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6762" name="Picture 13" descr="REDCLR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063" y="153988"/>
            <a:ext cx="1223962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6763" name="Picture 13" descr="REDCLR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1725" y="376238"/>
            <a:ext cx="1223963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6764" name="Picture 13" descr="REDCLR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36925" y="549275"/>
            <a:ext cx="1223963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6765" name="Picture 13" descr="REDCLR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00" y="115888"/>
            <a:ext cx="1223963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вал 2">
            <a:hlinkClick r:id="rId3" action="ppaction://hlinksldjump"/>
          </p:cNvPr>
          <p:cNvSpPr/>
          <p:nvPr/>
        </p:nvSpPr>
        <p:spPr>
          <a:xfrm>
            <a:off x="8388350" y="4624388"/>
            <a:ext cx="576263" cy="8207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4DE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77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1" smtClean="0">
                <a:solidFill>
                  <a:srgbClr val="0000CC"/>
                </a:solidFill>
              </a:rPr>
              <a:t>Игра со зрителями</a:t>
            </a:r>
          </a:p>
        </p:txBody>
      </p:sp>
      <p:sp>
        <p:nvSpPr>
          <p:cNvPr id="587779" name="Rectangle 3"/>
          <p:cNvSpPr>
            <a:spLocks noGrp="1"/>
          </p:cNvSpPr>
          <p:nvPr>
            <p:ph type="body" idx="1"/>
          </p:nvPr>
        </p:nvSpPr>
        <p:spPr>
          <a:xfrm>
            <a:off x="457200" y="981075"/>
            <a:ext cx="8229600" cy="1181100"/>
          </a:xfrm>
        </p:spPr>
        <p:txBody>
          <a:bodyPr/>
          <a:lstStyle/>
          <a:p>
            <a:pPr marL="609600" indent="-609600"/>
            <a:r>
              <a:rPr lang="ru-RU" altLang="ru-RU" b="1" smtClean="0"/>
              <a:t>Найдите лишнее слово:</a:t>
            </a:r>
            <a:endParaRPr lang="ru-RU" altLang="ru-RU" smtClean="0"/>
          </a:p>
        </p:txBody>
      </p:sp>
      <p:pic>
        <p:nvPicPr>
          <p:cNvPr id="587780" name="Picture 4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57950" y="4000500"/>
            <a:ext cx="268605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145" y="3268669"/>
            <a:ext cx="3341005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+mn-cs"/>
              </a:rPr>
              <a:t>Ответ:</a:t>
            </a:r>
          </a:p>
        </p:txBody>
      </p:sp>
      <p:sp>
        <p:nvSpPr>
          <p:cNvPr id="587782" name="Text Box 6"/>
          <p:cNvSpPr txBox="1">
            <a:spLocks noChangeArrowheads="1"/>
          </p:cNvSpPr>
          <p:nvPr/>
        </p:nvSpPr>
        <p:spPr bwMode="auto">
          <a:xfrm>
            <a:off x="611188" y="4797425"/>
            <a:ext cx="28813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altLang="ru-RU">
              <a:solidFill>
                <a:srgbClr val="000000"/>
              </a:solidFill>
            </a:endParaRPr>
          </a:p>
        </p:txBody>
      </p:sp>
      <p:grpSp>
        <p:nvGrpSpPr>
          <p:cNvPr id="587783" name="Group 7"/>
          <p:cNvGrpSpPr>
            <a:grpSpLocks/>
          </p:cNvGrpSpPr>
          <p:nvPr/>
        </p:nvGrpSpPr>
        <p:grpSpPr bwMode="auto">
          <a:xfrm>
            <a:off x="3635375" y="1628775"/>
            <a:ext cx="3962400" cy="2590800"/>
            <a:chOff x="3072" y="2544"/>
            <a:chExt cx="2496" cy="1632"/>
          </a:xfrm>
        </p:grpSpPr>
        <p:grpSp>
          <p:nvGrpSpPr>
            <p:cNvPr id="587849" name="Group 8"/>
            <p:cNvGrpSpPr>
              <a:grpSpLocks/>
            </p:cNvGrpSpPr>
            <p:nvPr/>
          </p:nvGrpSpPr>
          <p:grpSpPr bwMode="auto">
            <a:xfrm>
              <a:off x="3072" y="2544"/>
              <a:ext cx="2496" cy="1583"/>
              <a:chOff x="3072" y="2544"/>
              <a:chExt cx="2496" cy="1583"/>
            </a:xfrm>
          </p:grpSpPr>
          <p:grpSp>
            <p:nvGrpSpPr>
              <p:cNvPr id="587868" name="Group 9"/>
              <p:cNvGrpSpPr>
                <a:grpSpLocks/>
              </p:cNvGrpSpPr>
              <p:nvPr/>
            </p:nvGrpSpPr>
            <p:grpSpPr bwMode="auto">
              <a:xfrm>
                <a:off x="3072" y="2544"/>
                <a:ext cx="2495" cy="1583"/>
                <a:chOff x="3072" y="2544"/>
                <a:chExt cx="2495" cy="1583"/>
              </a:xfrm>
            </p:grpSpPr>
            <p:sp>
              <p:nvSpPr>
                <p:cNvPr id="587881" name="Rectangle 10"/>
                <p:cNvSpPr>
                  <a:spLocks noChangeArrowheads="1"/>
                </p:cNvSpPr>
                <p:nvPr/>
              </p:nvSpPr>
              <p:spPr bwMode="auto">
                <a:xfrm>
                  <a:off x="3072" y="3888"/>
                  <a:ext cx="2496" cy="240"/>
                </a:xfrm>
                <a:prstGeom prst="rect">
                  <a:avLst/>
                </a:prstGeom>
                <a:solidFill>
                  <a:srgbClr val="CC0099"/>
                </a:solidFill>
                <a:ln w="9360">
                  <a:solidFill>
                    <a:srgbClr val="FFFFCC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 altLang="ru-RU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87882" name="Line 11"/>
                <p:cNvSpPr>
                  <a:spLocks noChangeShapeType="1"/>
                </p:cNvSpPr>
                <p:nvPr/>
              </p:nvSpPr>
              <p:spPr bwMode="auto">
                <a:xfrm>
                  <a:off x="3408" y="3888"/>
                  <a:ext cx="1" cy="240"/>
                </a:xfrm>
                <a:prstGeom prst="line">
                  <a:avLst/>
                </a:prstGeom>
                <a:noFill/>
                <a:ln w="9360">
                  <a:solidFill>
                    <a:srgbClr val="FFFFCC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587883" name="Group 12"/>
                <p:cNvGrpSpPr>
                  <a:grpSpLocks/>
                </p:cNvGrpSpPr>
                <p:nvPr/>
              </p:nvGrpSpPr>
              <p:grpSpPr bwMode="auto">
                <a:xfrm>
                  <a:off x="3072" y="2544"/>
                  <a:ext cx="2495" cy="1583"/>
                  <a:chOff x="3072" y="2544"/>
                  <a:chExt cx="2495" cy="1583"/>
                </a:xfrm>
              </p:grpSpPr>
              <p:grpSp>
                <p:nvGrpSpPr>
                  <p:cNvPr id="587884" name="Group 13"/>
                  <p:cNvGrpSpPr>
                    <a:grpSpLocks/>
                  </p:cNvGrpSpPr>
                  <p:nvPr/>
                </p:nvGrpSpPr>
                <p:grpSpPr bwMode="auto">
                  <a:xfrm>
                    <a:off x="3072" y="2544"/>
                    <a:ext cx="2495" cy="1583"/>
                    <a:chOff x="3072" y="2544"/>
                    <a:chExt cx="2495" cy="1583"/>
                  </a:xfrm>
                </p:grpSpPr>
                <p:sp>
                  <p:nvSpPr>
                    <p:cNvPr id="587892" name="Rectangle 1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72" y="2544"/>
                      <a:ext cx="2496" cy="240"/>
                    </a:xfrm>
                    <a:prstGeom prst="rect">
                      <a:avLst/>
                    </a:prstGeom>
                    <a:solidFill>
                      <a:srgbClr val="CC0099"/>
                    </a:solidFill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ru-RU" altLang="ru-RU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587893" name="Rectangle 1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72" y="3216"/>
                      <a:ext cx="2496" cy="240"/>
                    </a:xfrm>
                    <a:prstGeom prst="rect">
                      <a:avLst/>
                    </a:prstGeom>
                    <a:solidFill>
                      <a:srgbClr val="CC0099"/>
                    </a:solidFill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ru-RU" altLang="ru-RU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587894" name="Rectangle 1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72" y="3552"/>
                      <a:ext cx="2496" cy="240"/>
                    </a:xfrm>
                    <a:prstGeom prst="rect">
                      <a:avLst/>
                    </a:prstGeom>
                    <a:solidFill>
                      <a:srgbClr val="CC0099"/>
                    </a:solidFill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ru-RU" altLang="ru-RU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587895" name="Line 1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08" y="2544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87896" name="Line 1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08" y="3216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87897" name="Line 1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08" y="3552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87898" name="Line 2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840" y="2544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87899" name="Line 2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72" y="2544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87900" name="Line 2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704" y="2544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87901" name="Line 2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136" y="2544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87902" name="Line 2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840" y="3216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87903" name="Line 2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704" y="3216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87904" name="Line 2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136" y="3216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87905" name="Line 2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840" y="3552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87906" name="Line 2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72" y="3552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87907" name="Line 2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704" y="3552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87908" name="Line 3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136" y="3552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87909" name="Line 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840" y="3888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87910" name="Line 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72" y="3888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87911" name="Line 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704" y="3888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87912" name="Line 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136" y="3888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587885" name="Rectangle 35"/>
                  <p:cNvSpPr>
                    <a:spLocks noChangeArrowheads="1"/>
                  </p:cNvSpPr>
                  <p:nvPr/>
                </p:nvSpPr>
                <p:spPr bwMode="auto">
                  <a:xfrm>
                    <a:off x="3072" y="2880"/>
                    <a:ext cx="2496" cy="240"/>
                  </a:xfrm>
                  <a:prstGeom prst="rect">
                    <a:avLst/>
                  </a:prstGeom>
                  <a:solidFill>
                    <a:srgbClr val="CC0099"/>
                  </a:solidFill>
                  <a:ln w="9360">
                    <a:solidFill>
                      <a:srgbClr val="FFFFCC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 altLang="ru-RU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587886" name="Line 36"/>
                  <p:cNvSpPr>
                    <a:spLocks noChangeShapeType="1"/>
                  </p:cNvSpPr>
                  <p:nvPr/>
                </p:nvSpPr>
                <p:spPr bwMode="auto">
                  <a:xfrm>
                    <a:off x="3408" y="2880"/>
                    <a:ext cx="1" cy="240"/>
                  </a:xfrm>
                  <a:prstGeom prst="line">
                    <a:avLst/>
                  </a:prstGeom>
                  <a:noFill/>
                  <a:ln w="9360">
                    <a:solidFill>
                      <a:srgbClr val="FFFFCC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87887" name="Line 37"/>
                  <p:cNvSpPr>
                    <a:spLocks noChangeShapeType="1"/>
                  </p:cNvSpPr>
                  <p:nvPr/>
                </p:nvSpPr>
                <p:spPr bwMode="auto">
                  <a:xfrm>
                    <a:off x="3840" y="2880"/>
                    <a:ext cx="1" cy="240"/>
                  </a:xfrm>
                  <a:prstGeom prst="line">
                    <a:avLst/>
                  </a:prstGeom>
                  <a:noFill/>
                  <a:ln w="9360">
                    <a:solidFill>
                      <a:srgbClr val="FFFFCC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87888" name="Line 38"/>
                  <p:cNvSpPr>
                    <a:spLocks noChangeShapeType="1"/>
                  </p:cNvSpPr>
                  <p:nvPr/>
                </p:nvSpPr>
                <p:spPr bwMode="auto">
                  <a:xfrm>
                    <a:off x="4272" y="2880"/>
                    <a:ext cx="1" cy="240"/>
                  </a:xfrm>
                  <a:prstGeom prst="line">
                    <a:avLst/>
                  </a:prstGeom>
                  <a:noFill/>
                  <a:ln w="9360">
                    <a:solidFill>
                      <a:srgbClr val="FFFFCC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87889" name="Line 39"/>
                  <p:cNvSpPr>
                    <a:spLocks noChangeShapeType="1"/>
                  </p:cNvSpPr>
                  <p:nvPr/>
                </p:nvSpPr>
                <p:spPr bwMode="auto">
                  <a:xfrm>
                    <a:off x="4704" y="2880"/>
                    <a:ext cx="1" cy="240"/>
                  </a:xfrm>
                  <a:prstGeom prst="line">
                    <a:avLst/>
                  </a:prstGeom>
                  <a:noFill/>
                  <a:ln w="9360">
                    <a:solidFill>
                      <a:srgbClr val="FFFFCC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87890" name="Line 40"/>
                  <p:cNvSpPr>
                    <a:spLocks noChangeShapeType="1"/>
                  </p:cNvSpPr>
                  <p:nvPr/>
                </p:nvSpPr>
                <p:spPr bwMode="auto">
                  <a:xfrm>
                    <a:off x="5136" y="2880"/>
                    <a:ext cx="1" cy="240"/>
                  </a:xfrm>
                  <a:prstGeom prst="line">
                    <a:avLst/>
                  </a:prstGeom>
                  <a:noFill/>
                  <a:ln w="9360">
                    <a:solidFill>
                      <a:srgbClr val="FFFFCC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87891" name="Line 41"/>
                  <p:cNvSpPr>
                    <a:spLocks noChangeShapeType="1"/>
                  </p:cNvSpPr>
                  <p:nvPr/>
                </p:nvSpPr>
                <p:spPr bwMode="auto">
                  <a:xfrm>
                    <a:off x="4272" y="3216"/>
                    <a:ext cx="1" cy="240"/>
                  </a:xfrm>
                  <a:prstGeom prst="line">
                    <a:avLst/>
                  </a:prstGeom>
                  <a:noFill/>
                  <a:ln w="9360">
                    <a:solidFill>
                      <a:srgbClr val="FFFFCC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587869" name="Text Box 42"/>
              <p:cNvSpPr txBox="1">
                <a:spLocks noChangeArrowheads="1"/>
              </p:cNvSpPr>
              <p:nvPr/>
            </p:nvSpPr>
            <p:spPr bwMode="auto">
              <a:xfrm>
                <a:off x="3072" y="2544"/>
                <a:ext cx="336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pPr algn="ctr" defTabSz="449263">
                  <a:buSzPct val="10000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ru-RU" altLang="ru-RU" sz="2400">
                    <a:solidFill>
                      <a:srgbClr val="FFFFCC"/>
                    </a:solidFill>
                    <a:latin typeface="Times New Roman" pitchFamily="18" charset="0"/>
                  </a:rPr>
                  <a:t>Ъ</a:t>
                </a:r>
              </a:p>
            </p:txBody>
          </p:sp>
          <p:sp>
            <p:nvSpPr>
              <p:cNvPr id="587870" name="Text Box 43"/>
              <p:cNvSpPr txBox="1">
                <a:spLocks noChangeArrowheads="1"/>
              </p:cNvSpPr>
              <p:nvPr/>
            </p:nvSpPr>
            <p:spPr bwMode="auto">
              <a:xfrm>
                <a:off x="3408" y="2544"/>
                <a:ext cx="432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pPr algn="ctr" defTabSz="449263">
                  <a:buSzPct val="10000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ru-RU" altLang="ru-RU" sz="2400">
                    <a:solidFill>
                      <a:srgbClr val="FFFFCC"/>
                    </a:solidFill>
                    <a:latin typeface="Times New Roman" pitchFamily="18" charset="0"/>
                  </a:rPr>
                  <a:t>Е</a:t>
                </a:r>
              </a:p>
            </p:txBody>
          </p:sp>
          <p:sp>
            <p:nvSpPr>
              <p:cNvPr id="587871" name="Text Box 44"/>
              <p:cNvSpPr txBox="1">
                <a:spLocks noChangeArrowheads="1"/>
              </p:cNvSpPr>
              <p:nvPr/>
            </p:nvSpPr>
            <p:spPr bwMode="auto">
              <a:xfrm>
                <a:off x="3840" y="2544"/>
                <a:ext cx="432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pPr algn="ctr" defTabSz="449263">
                  <a:buSzPct val="10000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ru-RU" altLang="ru-RU" sz="2400">
                    <a:solidFill>
                      <a:srgbClr val="FFFFCC"/>
                    </a:solidFill>
                    <a:latin typeface="Times New Roman" pitchFamily="18" charset="0"/>
                  </a:rPr>
                  <a:t>Т</a:t>
                </a:r>
              </a:p>
            </p:txBody>
          </p:sp>
          <p:sp>
            <p:nvSpPr>
              <p:cNvPr id="587872" name="Text Box 45"/>
              <p:cNvSpPr txBox="1">
                <a:spLocks noChangeArrowheads="1"/>
              </p:cNvSpPr>
              <p:nvPr/>
            </p:nvSpPr>
            <p:spPr bwMode="auto">
              <a:xfrm>
                <a:off x="4272" y="2544"/>
                <a:ext cx="432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pPr algn="ctr" defTabSz="449263">
                  <a:buSzPct val="10000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ru-RU" altLang="ru-RU" sz="2400">
                    <a:solidFill>
                      <a:srgbClr val="FFFFCC"/>
                    </a:solidFill>
                    <a:latin typeface="Times New Roman" pitchFamily="18" charset="0"/>
                  </a:rPr>
                  <a:t>Б</a:t>
                </a:r>
              </a:p>
            </p:txBody>
          </p:sp>
          <p:sp>
            <p:nvSpPr>
              <p:cNvPr id="587873" name="Text Box 46"/>
              <p:cNvSpPr txBox="1">
                <a:spLocks noChangeArrowheads="1"/>
              </p:cNvSpPr>
              <p:nvPr/>
            </p:nvSpPr>
            <p:spPr bwMode="auto">
              <a:xfrm>
                <a:off x="4704" y="2544"/>
                <a:ext cx="432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pPr algn="ctr" defTabSz="449263">
                  <a:buSzPct val="10000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ru-RU" altLang="ru-RU" sz="2400">
                    <a:solidFill>
                      <a:srgbClr val="FFFFCC"/>
                    </a:solidFill>
                    <a:latin typeface="Times New Roman" pitchFamily="18" charset="0"/>
                  </a:rPr>
                  <a:t>К</a:t>
                </a:r>
              </a:p>
            </p:txBody>
          </p:sp>
          <p:sp>
            <p:nvSpPr>
              <p:cNvPr id="587874" name="Text Box 47"/>
              <p:cNvSpPr txBox="1">
                <a:spLocks noChangeArrowheads="1"/>
              </p:cNvSpPr>
              <p:nvPr/>
            </p:nvSpPr>
            <p:spPr bwMode="auto">
              <a:xfrm>
                <a:off x="5136" y="2544"/>
                <a:ext cx="432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pPr algn="ctr" defTabSz="449263">
                  <a:buSzPct val="10000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ru-RU" altLang="ru-RU" sz="2400">
                    <a:solidFill>
                      <a:srgbClr val="FFFFCC"/>
                    </a:solidFill>
                    <a:latin typeface="Times New Roman" pitchFamily="18" charset="0"/>
                  </a:rPr>
                  <a:t>О</a:t>
                </a:r>
              </a:p>
            </p:txBody>
          </p:sp>
          <p:sp>
            <p:nvSpPr>
              <p:cNvPr id="587875" name="Text Box 48"/>
              <p:cNvSpPr txBox="1">
                <a:spLocks noChangeArrowheads="1"/>
              </p:cNvSpPr>
              <p:nvPr/>
            </p:nvSpPr>
            <p:spPr bwMode="auto">
              <a:xfrm>
                <a:off x="3072" y="2880"/>
                <a:ext cx="336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pPr algn="ctr" defTabSz="449263">
                  <a:buSzPct val="10000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ru-RU" altLang="ru-RU" sz="2400">
                    <a:solidFill>
                      <a:srgbClr val="FFFFCC"/>
                    </a:solidFill>
                    <a:latin typeface="Times New Roman" pitchFamily="18" charset="0"/>
                  </a:rPr>
                  <a:t>Р</a:t>
                </a:r>
              </a:p>
            </p:txBody>
          </p:sp>
          <p:sp>
            <p:nvSpPr>
              <p:cNvPr id="587876" name="Text Box 49"/>
              <p:cNvSpPr txBox="1">
                <a:spLocks noChangeArrowheads="1"/>
              </p:cNvSpPr>
              <p:nvPr/>
            </p:nvSpPr>
            <p:spPr bwMode="auto">
              <a:xfrm>
                <a:off x="3408" y="2880"/>
                <a:ext cx="432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pPr algn="ctr" defTabSz="449263">
                  <a:buSzPct val="10000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ru-RU" altLang="ru-RU" sz="2400">
                    <a:solidFill>
                      <a:srgbClr val="FFFFCC"/>
                    </a:solidFill>
                    <a:latin typeface="Times New Roman" pitchFamily="18" charset="0"/>
                  </a:rPr>
                  <a:t>О</a:t>
                </a:r>
              </a:p>
            </p:txBody>
          </p:sp>
          <p:sp>
            <p:nvSpPr>
              <p:cNvPr id="587877" name="Text Box 50"/>
              <p:cNvSpPr txBox="1">
                <a:spLocks noChangeArrowheads="1"/>
              </p:cNvSpPr>
              <p:nvPr/>
            </p:nvSpPr>
            <p:spPr bwMode="auto">
              <a:xfrm>
                <a:off x="3840" y="2880"/>
                <a:ext cx="432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pPr algn="ctr" defTabSz="449263">
                  <a:buSzPct val="10000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ru-RU" altLang="ru-RU" sz="2400">
                    <a:solidFill>
                      <a:srgbClr val="FFFFCC"/>
                    </a:solidFill>
                    <a:latin typeface="Times New Roman" pitchFamily="18" charset="0"/>
                  </a:rPr>
                  <a:t>К</a:t>
                </a:r>
              </a:p>
            </p:txBody>
          </p:sp>
          <p:sp>
            <p:nvSpPr>
              <p:cNvPr id="587878" name="Text Box 51"/>
              <p:cNvSpPr txBox="1">
                <a:spLocks noChangeArrowheads="1"/>
              </p:cNvSpPr>
              <p:nvPr/>
            </p:nvSpPr>
            <p:spPr bwMode="auto">
              <a:xfrm>
                <a:off x="4272" y="2880"/>
                <a:ext cx="432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pPr algn="ctr" defTabSz="449263">
                  <a:buSzPct val="10000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ru-RU" altLang="ru-RU" sz="2400">
                    <a:solidFill>
                      <a:srgbClr val="FFFFCC"/>
                    </a:solidFill>
                    <a:latin typeface="Times New Roman" pitchFamily="18" charset="0"/>
                  </a:rPr>
                  <a:t>С</a:t>
                </a:r>
              </a:p>
            </p:txBody>
          </p:sp>
          <p:sp>
            <p:nvSpPr>
              <p:cNvPr id="587879" name="Text Box 52"/>
              <p:cNvSpPr txBox="1">
                <a:spLocks noChangeArrowheads="1"/>
              </p:cNvSpPr>
              <p:nvPr/>
            </p:nvSpPr>
            <p:spPr bwMode="auto">
              <a:xfrm>
                <a:off x="4704" y="2880"/>
                <a:ext cx="432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pPr algn="ctr" defTabSz="449263">
                  <a:buSzPct val="10000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ru-RU" altLang="ru-RU" sz="2400">
                    <a:solidFill>
                      <a:srgbClr val="FFFFCC"/>
                    </a:solidFill>
                    <a:latin typeface="Times New Roman" pitchFamily="18" charset="0"/>
                  </a:rPr>
                  <a:t>У</a:t>
                </a:r>
              </a:p>
            </p:txBody>
          </p:sp>
          <p:sp>
            <p:nvSpPr>
              <p:cNvPr id="587880" name="Text Box 53"/>
              <p:cNvSpPr txBox="1">
                <a:spLocks noChangeArrowheads="1"/>
              </p:cNvSpPr>
              <p:nvPr/>
            </p:nvSpPr>
            <p:spPr bwMode="auto">
              <a:xfrm>
                <a:off x="5136" y="2880"/>
                <a:ext cx="432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pPr algn="ctr" defTabSz="449263">
                  <a:buSzPct val="10000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ru-RU" altLang="ru-RU" sz="2400">
                    <a:solidFill>
                      <a:srgbClr val="FFFFCC"/>
                    </a:solidFill>
                    <a:latin typeface="Times New Roman" pitchFamily="18" charset="0"/>
                  </a:rPr>
                  <a:t>Р</a:t>
                </a:r>
              </a:p>
            </p:txBody>
          </p:sp>
        </p:grpSp>
        <p:sp>
          <p:nvSpPr>
            <p:cNvPr id="587850" name="Text Box 54"/>
            <p:cNvSpPr txBox="1">
              <a:spLocks noChangeArrowheads="1"/>
            </p:cNvSpPr>
            <p:nvPr/>
          </p:nvSpPr>
          <p:spPr bwMode="auto">
            <a:xfrm>
              <a:off x="3072" y="3216"/>
              <a:ext cx="33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altLang="ru-RU" sz="2400">
                  <a:solidFill>
                    <a:srgbClr val="FFFFCC"/>
                  </a:solidFill>
                  <a:latin typeface="Times New Roman" pitchFamily="18" charset="0"/>
                </a:rPr>
                <a:t>И</a:t>
              </a:r>
            </a:p>
          </p:txBody>
        </p:sp>
        <p:sp>
          <p:nvSpPr>
            <p:cNvPr id="587851" name="Text Box 55"/>
            <p:cNvSpPr txBox="1">
              <a:spLocks noChangeArrowheads="1"/>
            </p:cNvSpPr>
            <p:nvPr/>
          </p:nvSpPr>
          <p:spPr bwMode="auto">
            <a:xfrm>
              <a:off x="3408" y="3216"/>
              <a:ext cx="4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altLang="ru-RU" sz="2400">
                  <a:solidFill>
                    <a:srgbClr val="FFFFCC"/>
                  </a:solidFill>
                  <a:latin typeface="Times New Roman" pitchFamily="18" charset="0"/>
                </a:rPr>
                <a:t>Я</a:t>
              </a:r>
            </a:p>
          </p:txBody>
        </p:sp>
        <p:sp>
          <p:nvSpPr>
            <p:cNvPr id="587852" name="Text Box 56"/>
            <p:cNvSpPr txBox="1">
              <a:spLocks noChangeArrowheads="1"/>
            </p:cNvSpPr>
            <p:nvPr/>
          </p:nvSpPr>
          <p:spPr bwMode="auto">
            <a:xfrm>
              <a:off x="3840" y="3216"/>
              <a:ext cx="4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altLang="ru-RU" sz="2400">
                  <a:solidFill>
                    <a:srgbClr val="FFFFCC"/>
                  </a:solidFill>
                  <a:latin typeface="Times New Roman" pitchFamily="18" charset="0"/>
                </a:rPr>
                <a:t>Л</a:t>
              </a:r>
            </a:p>
          </p:txBody>
        </p:sp>
        <p:sp>
          <p:nvSpPr>
            <p:cNvPr id="587853" name="Text Box 57"/>
            <p:cNvSpPr txBox="1">
              <a:spLocks noChangeArrowheads="1"/>
            </p:cNvSpPr>
            <p:nvPr/>
          </p:nvSpPr>
          <p:spPr bwMode="auto">
            <a:xfrm>
              <a:off x="4272" y="3216"/>
              <a:ext cx="4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altLang="ru-RU" sz="2400">
                  <a:solidFill>
                    <a:srgbClr val="FFFFCC"/>
                  </a:solidFill>
                  <a:latin typeface="Times New Roman" pitchFamily="18" charset="0"/>
                </a:rPr>
                <a:t>Т</a:t>
              </a:r>
            </a:p>
          </p:txBody>
        </p:sp>
        <p:sp>
          <p:nvSpPr>
            <p:cNvPr id="587854" name="Text Box 58"/>
            <p:cNvSpPr txBox="1">
              <a:spLocks noChangeArrowheads="1"/>
            </p:cNvSpPr>
            <p:nvPr/>
          </p:nvSpPr>
          <p:spPr bwMode="auto">
            <a:xfrm>
              <a:off x="4704" y="3216"/>
              <a:ext cx="4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altLang="ru-RU" sz="2400">
                  <a:solidFill>
                    <a:srgbClr val="FFFFCC"/>
                  </a:solidFill>
                  <a:latin typeface="Times New Roman" pitchFamily="18" charset="0"/>
                </a:rPr>
                <a:t>А</a:t>
              </a:r>
            </a:p>
          </p:txBody>
        </p:sp>
        <p:sp>
          <p:nvSpPr>
            <p:cNvPr id="587855" name="Text Box 59"/>
            <p:cNvSpPr txBox="1">
              <a:spLocks noChangeArrowheads="1"/>
            </p:cNvSpPr>
            <p:nvPr/>
          </p:nvSpPr>
          <p:spPr bwMode="auto">
            <a:xfrm>
              <a:off x="5136" y="3216"/>
              <a:ext cx="4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altLang="ru-RU" sz="2400">
                  <a:solidFill>
                    <a:srgbClr val="FFFFCC"/>
                  </a:solidFill>
                  <a:latin typeface="Times New Roman" pitchFamily="18" charset="0"/>
                </a:rPr>
                <a:t>И</a:t>
              </a:r>
            </a:p>
          </p:txBody>
        </p:sp>
        <p:sp>
          <p:nvSpPr>
            <p:cNvPr id="587856" name="Text Box 60"/>
            <p:cNvSpPr txBox="1">
              <a:spLocks noChangeArrowheads="1"/>
            </p:cNvSpPr>
            <p:nvPr/>
          </p:nvSpPr>
          <p:spPr bwMode="auto">
            <a:xfrm>
              <a:off x="3072" y="3552"/>
              <a:ext cx="33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altLang="ru-RU" sz="2400">
                  <a:solidFill>
                    <a:srgbClr val="FFFFCC"/>
                  </a:solidFill>
                  <a:latin typeface="Times New Roman" pitchFamily="18" charset="0"/>
                </a:rPr>
                <a:t>С</a:t>
              </a:r>
            </a:p>
          </p:txBody>
        </p:sp>
        <p:sp>
          <p:nvSpPr>
            <p:cNvPr id="587857" name="Text Box 61"/>
            <p:cNvSpPr txBox="1">
              <a:spLocks noChangeArrowheads="1"/>
            </p:cNvSpPr>
            <p:nvPr/>
          </p:nvSpPr>
          <p:spPr bwMode="auto">
            <a:xfrm>
              <a:off x="3408" y="3552"/>
              <a:ext cx="4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altLang="ru-RU" sz="2400">
                  <a:solidFill>
                    <a:srgbClr val="FFFFCC"/>
                  </a:solidFill>
                  <a:latin typeface="Times New Roman" pitchFamily="18" charset="0"/>
                </a:rPr>
                <a:t>В</a:t>
              </a:r>
            </a:p>
          </p:txBody>
        </p:sp>
        <p:sp>
          <p:nvSpPr>
            <p:cNvPr id="587858" name="Text Box 62"/>
            <p:cNvSpPr txBox="1">
              <a:spLocks noChangeArrowheads="1"/>
            </p:cNvSpPr>
            <p:nvPr/>
          </p:nvSpPr>
          <p:spPr bwMode="auto">
            <a:xfrm>
              <a:off x="3840" y="3552"/>
              <a:ext cx="4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altLang="ru-RU" sz="2400">
                  <a:solidFill>
                    <a:srgbClr val="FFFFCC"/>
                  </a:solidFill>
                  <a:latin typeface="Times New Roman" pitchFamily="18" charset="0"/>
                </a:rPr>
                <a:t>А</a:t>
              </a:r>
            </a:p>
          </p:txBody>
        </p:sp>
        <p:sp>
          <p:nvSpPr>
            <p:cNvPr id="587859" name="Text Box 63"/>
            <p:cNvSpPr txBox="1">
              <a:spLocks noChangeArrowheads="1"/>
            </p:cNvSpPr>
            <p:nvPr/>
          </p:nvSpPr>
          <p:spPr bwMode="auto">
            <a:xfrm>
              <a:off x="4272" y="3552"/>
              <a:ext cx="4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altLang="ru-RU" sz="2400">
                  <a:solidFill>
                    <a:srgbClr val="FFFFCC"/>
                  </a:solidFill>
                  <a:latin typeface="Times New Roman" pitchFamily="18" charset="0"/>
                </a:rPr>
                <a:t>С</a:t>
              </a:r>
            </a:p>
          </p:txBody>
        </p:sp>
        <p:sp>
          <p:nvSpPr>
            <p:cNvPr id="587860" name="Text Box 64"/>
            <p:cNvSpPr txBox="1">
              <a:spLocks noChangeArrowheads="1"/>
            </p:cNvSpPr>
            <p:nvPr/>
          </p:nvSpPr>
          <p:spPr bwMode="auto">
            <a:xfrm>
              <a:off x="4704" y="3552"/>
              <a:ext cx="4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altLang="ru-RU" sz="2400">
                  <a:solidFill>
                    <a:srgbClr val="FFFFCC"/>
                  </a:solidFill>
                  <a:latin typeface="Times New Roman" pitchFamily="18" charset="0"/>
                </a:rPr>
                <a:t>И</a:t>
              </a:r>
            </a:p>
          </p:txBody>
        </p:sp>
        <p:sp>
          <p:nvSpPr>
            <p:cNvPr id="587861" name="Text Box 65"/>
            <p:cNvSpPr txBox="1">
              <a:spLocks noChangeArrowheads="1"/>
            </p:cNvSpPr>
            <p:nvPr/>
          </p:nvSpPr>
          <p:spPr bwMode="auto">
            <a:xfrm>
              <a:off x="5136" y="3552"/>
              <a:ext cx="4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altLang="ru-RU" sz="2400">
                  <a:solidFill>
                    <a:srgbClr val="FFFFCC"/>
                  </a:solidFill>
                  <a:latin typeface="Times New Roman" pitchFamily="18" charset="0"/>
                </a:rPr>
                <a:t>М</a:t>
              </a:r>
            </a:p>
          </p:txBody>
        </p:sp>
        <p:sp>
          <p:nvSpPr>
            <p:cNvPr id="587862" name="Text Box 66"/>
            <p:cNvSpPr txBox="1">
              <a:spLocks noChangeArrowheads="1"/>
            </p:cNvSpPr>
            <p:nvPr/>
          </p:nvSpPr>
          <p:spPr bwMode="auto">
            <a:xfrm>
              <a:off x="3072" y="3888"/>
              <a:ext cx="33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altLang="ru-RU" sz="2400">
                  <a:solidFill>
                    <a:srgbClr val="FFFFCC"/>
                  </a:solidFill>
                  <a:latin typeface="Times New Roman" pitchFamily="18" charset="0"/>
                </a:rPr>
                <a:t>И</a:t>
              </a:r>
            </a:p>
          </p:txBody>
        </p:sp>
        <p:sp>
          <p:nvSpPr>
            <p:cNvPr id="587863" name="Text Box 67"/>
            <p:cNvSpPr txBox="1">
              <a:spLocks noChangeArrowheads="1"/>
            </p:cNvSpPr>
            <p:nvPr/>
          </p:nvSpPr>
          <p:spPr bwMode="auto">
            <a:xfrm>
              <a:off x="3408" y="3888"/>
              <a:ext cx="4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altLang="ru-RU" sz="2400">
                  <a:solidFill>
                    <a:srgbClr val="FFFFCC"/>
                  </a:solidFill>
                  <a:latin typeface="Times New Roman" pitchFamily="18" charset="0"/>
                </a:rPr>
                <a:t>К</a:t>
              </a:r>
            </a:p>
          </p:txBody>
        </p:sp>
        <p:sp>
          <p:nvSpPr>
            <p:cNvPr id="587864" name="Text Box 68"/>
            <p:cNvSpPr txBox="1">
              <a:spLocks noChangeArrowheads="1"/>
            </p:cNvSpPr>
            <p:nvPr/>
          </p:nvSpPr>
          <p:spPr bwMode="auto">
            <a:xfrm>
              <a:off x="3840" y="3888"/>
              <a:ext cx="4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altLang="ru-RU" sz="2400">
                  <a:solidFill>
                    <a:srgbClr val="FFFFCC"/>
                  </a:solidFill>
                  <a:latin typeface="Times New Roman" pitchFamily="18" charset="0"/>
                </a:rPr>
                <a:t>Ш</a:t>
              </a:r>
            </a:p>
          </p:txBody>
        </p:sp>
        <p:sp>
          <p:nvSpPr>
            <p:cNvPr id="587865" name="Text Box 69"/>
            <p:cNvSpPr txBox="1">
              <a:spLocks noChangeArrowheads="1"/>
            </p:cNvSpPr>
            <p:nvPr/>
          </p:nvSpPr>
          <p:spPr bwMode="auto">
            <a:xfrm>
              <a:off x="4272" y="3888"/>
              <a:ext cx="4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altLang="ru-RU" sz="2400">
                  <a:solidFill>
                    <a:srgbClr val="FFFFCC"/>
                  </a:solidFill>
                  <a:latin typeface="Times New Roman" pitchFamily="18" charset="0"/>
                </a:rPr>
                <a:t>А</a:t>
              </a:r>
            </a:p>
          </p:txBody>
        </p:sp>
        <p:sp>
          <p:nvSpPr>
            <p:cNvPr id="587866" name="Text Box 70"/>
            <p:cNvSpPr txBox="1">
              <a:spLocks noChangeArrowheads="1"/>
            </p:cNvSpPr>
            <p:nvPr/>
          </p:nvSpPr>
          <p:spPr bwMode="auto">
            <a:xfrm>
              <a:off x="4704" y="3888"/>
              <a:ext cx="4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altLang="ru-RU" sz="2400">
                  <a:solidFill>
                    <a:srgbClr val="FFFFCC"/>
                  </a:solidFill>
                  <a:latin typeface="Times New Roman" pitchFamily="18" charset="0"/>
                </a:rPr>
                <a:t>Б</a:t>
              </a:r>
            </a:p>
          </p:txBody>
        </p:sp>
        <p:sp>
          <p:nvSpPr>
            <p:cNvPr id="587867" name="Text Box 71"/>
            <p:cNvSpPr txBox="1">
              <a:spLocks noChangeArrowheads="1"/>
            </p:cNvSpPr>
            <p:nvPr/>
          </p:nvSpPr>
          <p:spPr bwMode="auto">
            <a:xfrm>
              <a:off x="5136" y="3888"/>
              <a:ext cx="4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altLang="ru-RU" sz="2400">
                  <a:solidFill>
                    <a:srgbClr val="FFFFCC"/>
                  </a:solidFill>
                  <a:latin typeface="Times New Roman" pitchFamily="18" charset="0"/>
                </a:rPr>
                <a:t>О</a:t>
              </a:r>
            </a:p>
          </p:txBody>
        </p:sp>
      </p:grpSp>
      <p:grpSp>
        <p:nvGrpSpPr>
          <p:cNvPr id="8" name="Group 72"/>
          <p:cNvGrpSpPr>
            <a:grpSpLocks/>
          </p:cNvGrpSpPr>
          <p:nvPr/>
        </p:nvGrpSpPr>
        <p:grpSpPr bwMode="auto">
          <a:xfrm>
            <a:off x="1042988" y="4267200"/>
            <a:ext cx="3962400" cy="2590800"/>
            <a:chOff x="3072" y="2544"/>
            <a:chExt cx="2496" cy="1632"/>
          </a:xfrm>
        </p:grpSpPr>
        <p:grpSp>
          <p:nvGrpSpPr>
            <p:cNvPr id="587785" name="Group 73"/>
            <p:cNvGrpSpPr>
              <a:grpSpLocks/>
            </p:cNvGrpSpPr>
            <p:nvPr/>
          </p:nvGrpSpPr>
          <p:grpSpPr bwMode="auto">
            <a:xfrm>
              <a:off x="3072" y="2544"/>
              <a:ext cx="2496" cy="1583"/>
              <a:chOff x="3072" y="2544"/>
              <a:chExt cx="2496" cy="1583"/>
            </a:xfrm>
          </p:grpSpPr>
          <p:grpSp>
            <p:nvGrpSpPr>
              <p:cNvPr id="587804" name="Group 74"/>
              <p:cNvGrpSpPr>
                <a:grpSpLocks/>
              </p:cNvGrpSpPr>
              <p:nvPr/>
            </p:nvGrpSpPr>
            <p:grpSpPr bwMode="auto">
              <a:xfrm>
                <a:off x="3072" y="2544"/>
                <a:ext cx="2495" cy="1583"/>
                <a:chOff x="3072" y="2544"/>
                <a:chExt cx="2495" cy="1583"/>
              </a:xfrm>
            </p:grpSpPr>
            <p:sp>
              <p:nvSpPr>
                <p:cNvPr id="587817" name="Rectangle 75"/>
                <p:cNvSpPr>
                  <a:spLocks noChangeArrowheads="1"/>
                </p:cNvSpPr>
                <p:nvPr/>
              </p:nvSpPr>
              <p:spPr bwMode="auto">
                <a:xfrm>
                  <a:off x="3072" y="3888"/>
                  <a:ext cx="2496" cy="240"/>
                </a:xfrm>
                <a:prstGeom prst="rect">
                  <a:avLst/>
                </a:prstGeom>
                <a:solidFill>
                  <a:srgbClr val="CC0099"/>
                </a:solidFill>
                <a:ln w="9360">
                  <a:solidFill>
                    <a:srgbClr val="FFFFCC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 altLang="ru-RU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87818" name="Line 76"/>
                <p:cNvSpPr>
                  <a:spLocks noChangeShapeType="1"/>
                </p:cNvSpPr>
                <p:nvPr/>
              </p:nvSpPr>
              <p:spPr bwMode="auto">
                <a:xfrm>
                  <a:off x="3408" y="3888"/>
                  <a:ext cx="1" cy="240"/>
                </a:xfrm>
                <a:prstGeom prst="line">
                  <a:avLst/>
                </a:prstGeom>
                <a:noFill/>
                <a:ln w="9360">
                  <a:solidFill>
                    <a:srgbClr val="FFFFCC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587819" name="Group 77"/>
                <p:cNvGrpSpPr>
                  <a:grpSpLocks/>
                </p:cNvGrpSpPr>
                <p:nvPr/>
              </p:nvGrpSpPr>
              <p:grpSpPr bwMode="auto">
                <a:xfrm>
                  <a:off x="3072" y="2544"/>
                  <a:ext cx="2495" cy="1583"/>
                  <a:chOff x="3072" y="2544"/>
                  <a:chExt cx="2495" cy="1583"/>
                </a:xfrm>
              </p:grpSpPr>
              <p:grpSp>
                <p:nvGrpSpPr>
                  <p:cNvPr id="587820" name="Group 78"/>
                  <p:cNvGrpSpPr>
                    <a:grpSpLocks/>
                  </p:cNvGrpSpPr>
                  <p:nvPr/>
                </p:nvGrpSpPr>
                <p:grpSpPr bwMode="auto">
                  <a:xfrm>
                    <a:off x="3072" y="2544"/>
                    <a:ext cx="2495" cy="1583"/>
                    <a:chOff x="3072" y="2544"/>
                    <a:chExt cx="2495" cy="1583"/>
                  </a:xfrm>
                </p:grpSpPr>
                <p:sp>
                  <p:nvSpPr>
                    <p:cNvPr id="587828" name="Rectangle 7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72" y="2544"/>
                      <a:ext cx="2496" cy="240"/>
                    </a:xfrm>
                    <a:prstGeom prst="rect">
                      <a:avLst/>
                    </a:prstGeom>
                    <a:solidFill>
                      <a:srgbClr val="CC0099"/>
                    </a:solidFill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ru-RU" altLang="ru-RU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587829" name="Rectangle 8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72" y="3216"/>
                      <a:ext cx="2496" cy="240"/>
                    </a:xfrm>
                    <a:prstGeom prst="rect">
                      <a:avLst/>
                    </a:prstGeom>
                    <a:solidFill>
                      <a:srgbClr val="CC0099"/>
                    </a:solidFill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ru-RU" altLang="ru-RU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587830" name="Rectangle 8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72" y="3552"/>
                      <a:ext cx="2496" cy="240"/>
                    </a:xfrm>
                    <a:prstGeom prst="rect">
                      <a:avLst/>
                    </a:prstGeom>
                    <a:solidFill>
                      <a:srgbClr val="CC0099"/>
                    </a:solidFill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ru-RU" altLang="ru-RU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587831" name="Line 8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08" y="2544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87832" name="Line 8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08" y="3216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87833" name="Line 8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08" y="3552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87834" name="Line 8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840" y="2544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87835" name="Line 8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72" y="2544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87836" name="Line 8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704" y="2544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87837" name="Line 8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136" y="2544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87838" name="Line 8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840" y="3216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87839" name="Line 9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704" y="3216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87840" name="Line 9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136" y="3216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87841" name="Line 9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840" y="3552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87842" name="Line 9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72" y="3552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87843" name="Line 9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704" y="3552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87844" name="Line 9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136" y="3552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87845" name="Line 9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840" y="3888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87846" name="Line 9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72" y="3888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87847" name="Line 9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704" y="3888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87848" name="Line 9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136" y="3888"/>
                      <a:ext cx="1" cy="240"/>
                    </a:xfrm>
                    <a:prstGeom prst="line">
                      <a:avLst/>
                    </a:prstGeom>
                    <a:noFill/>
                    <a:ln w="9360">
                      <a:solidFill>
                        <a:srgbClr val="FFFFCC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587821" name="Rectangle 100"/>
                  <p:cNvSpPr>
                    <a:spLocks noChangeArrowheads="1"/>
                  </p:cNvSpPr>
                  <p:nvPr/>
                </p:nvSpPr>
                <p:spPr bwMode="auto">
                  <a:xfrm>
                    <a:off x="3072" y="2880"/>
                    <a:ext cx="2496" cy="240"/>
                  </a:xfrm>
                  <a:prstGeom prst="rect">
                    <a:avLst/>
                  </a:prstGeom>
                  <a:solidFill>
                    <a:srgbClr val="CC0099"/>
                  </a:solidFill>
                  <a:ln w="9360">
                    <a:solidFill>
                      <a:srgbClr val="FFFFCC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 altLang="ru-RU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587822" name="Line 101"/>
                  <p:cNvSpPr>
                    <a:spLocks noChangeShapeType="1"/>
                  </p:cNvSpPr>
                  <p:nvPr/>
                </p:nvSpPr>
                <p:spPr bwMode="auto">
                  <a:xfrm>
                    <a:off x="3408" y="2880"/>
                    <a:ext cx="1" cy="240"/>
                  </a:xfrm>
                  <a:prstGeom prst="line">
                    <a:avLst/>
                  </a:prstGeom>
                  <a:noFill/>
                  <a:ln w="9360">
                    <a:solidFill>
                      <a:srgbClr val="FFFFCC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87823" name="Line 102"/>
                  <p:cNvSpPr>
                    <a:spLocks noChangeShapeType="1"/>
                  </p:cNvSpPr>
                  <p:nvPr/>
                </p:nvSpPr>
                <p:spPr bwMode="auto">
                  <a:xfrm>
                    <a:off x="3840" y="2880"/>
                    <a:ext cx="1" cy="240"/>
                  </a:xfrm>
                  <a:prstGeom prst="line">
                    <a:avLst/>
                  </a:prstGeom>
                  <a:noFill/>
                  <a:ln w="9360">
                    <a:solidFill>
                      <a:srgbClr val="FFFFCC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87824" name="Line 103"/>
                  <p:cNvSpPr>
                    <a:spLocks noChangeShapeType="1"/>
                  </p:cNvSpPr>
                  <p:nvPr/>
                </p:nvSpPr>
                <p:spPr bwMode="auto">
                  <a:xfrm>
                    <a:off x="4272" y="2880"/>
                    <a:ext cx="1" cy="240"/>
                  </a:xfrm>
                  <a:prstGeom prst="line">
                    <a:avLst/>
                  </a:prstGeom>
                  <a:noFill/>
                  <a:ln w="9360">
                    <a:solidFill>
                      <a:srgbClr val="FFFFCC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87825" name="Line 104"/>
                  <p:cNvSpPr>
                    <a:spLocks noChangeShapeType="1"/>
                  </p:cNvSpPr>
                  <p:nvPr/>
                </p:nvSpPr>
                <p:spPr bwMode="auto">
                  <a:xfrm>
                    <a:off x="4704" y="2880"/>
                    <a:ext cx="1" cy="240"/>
                  </a:xfrm>
                  <a:prstGeom prst="line">
                    <a:avLst/>
                  </a:prstGeom>
                  <a:noFill/>
                  <a:ln w="9360">
                    <a:solidFill>
                      <a:srgbClr val="FFFFCC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87826" name="Line 105"/>
                  <p:cNvSpPr>
                    <a:spLocks noChangeShapeType="1"/>
                  </p:cNvSpPr>
                  <p:nvPr/>
                </p:nvSpPr>
                <p:spPr bwMode="auto">
                  <a:xfrm>
                    <a:off x="5136" y="2880"/>
                    <a:ext cx="1" cy="240"/>
                  </a:xfrm>
                  <a:prstGeom prst="line">
                    <a:avLst/>
                  </a:prstGeom>
                  <a:noFill/>
                  <a:ln w="9360">
                    <a:solidFill>
                      <a:srgbClr val="FFFFCC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87827" name="Line 106"/>
                  <p:cNvSpPr>
                    <a:spLocks noChangeShapeType="1"/>
                  </p:cNvSpPr>
                  <p:nvPr/>
                </p:nvSpPr>
                <p:spPr bwMode="auto">
                  <a:xfrm>
                    <a:off x="4272" y="3216"/>
                    <a:ext cx="1" cy="240"/>
                  </a:xfrm>
                  <a:prstGeom prst="line">
                    <a:avLst/>
                  </a:prstGeom>
                  <a:noFill/>
                  <a:ln w="9360">
                    <a:solidFill>
                      <a:srgbClr val="FFFFCC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587805" name="Text Box 107"/>
              <p:cNvSpPr txBox="1">
                <a:spLocks noChangeArrowheads="1"/>
              </p:cNvSpPr>
              <p:nvPr/>
            </p:nvSpPr>
            <p:spPr bwMode="auto">
              <a:xfrm>
                <a:off x="3072" y="2544"/>
                <a:ext cx="336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pPr algn="ctr" defTabSz="449263">
                  <a:buSzPct val="10000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ru-RU" altLang="ru-RU" sz="2400">
                    <a:solidFill>
                      <a:srgbClr val="FFFFCC"/>
                    </a:solidFill>
                    <a:latin typeface="Times New Roman" pitchFamily="18" charset="0"/>
                  </a:rPr>
                  <a:t>О</a:t>
                </a:r>
              </a:p>
            </p:txBody>
          </p:sp>
          <p:sp>
            <p:nvSpPr>
              <p:cNvPr id="587806" name="Text Box 108"/>
              <p:cNvSpPr txBox="1">
                <a:spLocks noChangeArrowheads="1"/>
              </p:cNvSpPr>
              <p:nvPr/>
            </p:nvSpPr>
            <p:spPr bwMode="auto">
              <a:xfrm>
                <a:off x="3408" y="2544"/>
                <a:ext cx="432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pPr algn="ctr" defTabSz="449263">
                  <a:buSzPct val="10000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ru-RU" altLang="ru-RU" sz="2400">
                    <a:solidFill>
                      <a:srgbClr val="FFFFCC"/>
                    </a:solidFill>
                    <a:latin typeface="Times New Roman" pitchFamily="18" charset="0"/>
                  </a:rPr>
                  <a:t>Б</a:t>
                </a:r>
              </a:p>
            </p:txBody>
          </p:sp>
          <p:sp>
            <p:nvSpPr>
              <p:cNvPr id="587807" name="Text Box 109"/>
              <p:cNvSpPr txBox="1">
                <a:spLocks noChangeArrowheads="1"/>
              </p:cNvSpPr>
              <p:nvPr/>
            </p:nvSpPr>
            <p:spPr bwMode="auto">
              <a:xfrm>
                <a:off x="3840" y="2544"/>
                <a:ext cx="432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pPr algn="ctr" defTabSz="449263">
                  <a:buSzPct val="10000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ru-RU" altLang="ru-RU" sz="2400">
                    <a:solidFill>
                      <a:srgbClr val="FFFFCC"/>
                    </a:solidFill>
                    <a:latin typeface="Times New Roman" pitchFamily="18" charset="0"/>
                  </a:rPr>
                  <a:t>Ъ</a:t>
                </a:r>
              </a:p>
            </p:txBody>
          </p:sp>
          <p:sp>
            <p:nvSpPr>
              <p:cNvPr id="587808" name="Text Box 110"/>
              <p:cNvSpPr txBox="1">
                <a:spLocks noChangeArrowheads="1"/>
              </p:cNvSpPr>
              <p:nvPr/>
            </p:nvSpPr>
            <p:spPr bwMode="auto">
              <a:xfrm>
                <a:off x="4272" y="2544"/>
                <a:ext cx="432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pPr algn="ctr" defTabSz="449263">
                  <a:buSzPct val="10000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ru-RU" altLang="ru-RU" sz="2400">
                    <a:solidFill>
                      <a:srgbClr val="FFFFCC"/>
                    </a:solidFill>
                    <a:latin typeface="Times New Roman" pitchFamily="18" charset="0"/>
                  </a:rPr>
                  <a:t>Е</a:t>
                </a:r>
              </a:p>
            </p:txBody>
          </p:sp>
          <p:sp>
            <p:nvSpPr>
              <p:cNvPr id="587809" name="Text Box 111"/>
              <p:cNvSpPr txBox="1">
                <a:spLocks noChangeArrowheads="1"/>
              </p:cNvSpPr>
              <p:nvPr/>
            </p:nvSpPr>
            <p:spPr bwMode="auto">
              <a:xfrm>
                <a:off x="4704" y="2544"/>
                <a:ext cx="432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pPr algn="ctr" defTabSz="449263">
                  <a:buSzPct val="10000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ru-RU" altLang="ru-RU" sz="2400">
                    <a:solidFill>
                      <a:srgbClr val="FFFFCC"/>
                    </a:solidFill>
                    <a:latin typeface="Times New Roman" pitchFamily="18" charset="0"/>
                  </a:rPr>
                  <a:t>К</a:t>
                </a:r>
              </a:p>
            </p:txBody>
          </p:sp>
          <p:sp>
            <p:nvSpPr>
              <p:cNvPr id="587810" name="Text Box 112"/>
              <p:cNvSpPr txBox="1">
                <a:spLocks noChangeArrowheads="1"/>
              </p:cNvSpPr>
              <p:nvPr/>
            </p:nvSpPr>
            <p:spPr bwMode="auto">
              <a:xfrm>
                <a:off x="5136" y="2544"/>
                <a:ext cx="432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pPr algn="ctr" defTabSz="449263">
                  <a:buSzPct val="10000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ru-RU" altLang="ru-RU" sz="2400">
                    <a:solidFill>
                      <a:srgbClr val="FFFFCC"/>
                    </a:solidFill>
                    <a:latin typeface="Times New Roman" pitchFamily="18" charset="0"/>
                  </a:rPr>
                  <a:t>Т</a:t>
                </a:r>
              </a:p>
            </p:txBody>
          </p:sp>
          <p:sp>
            <p:nvSpPr>
              <p:cNvPr id="587811" name="Text Box 113"/>
              <p:cNvSpPr txBox="1">
                <a:spLocks noChangeArrowheads="1"/>
              </p:cNvSpPr>
              <p:nvPr/>
            </p:nvSpPr>
            <p:spPr bwMode="auto">
              <a:xfrm>
                <a:off x="3072" y="2880"/>
                <a:ext cx="336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pPr algn="ctr" defTabSz="449263">
                  <a:buSzPct val="10000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ru-RU" altLang="ru-RU" sz="2400">
                    <a:solidFill>
                      <a:srgbClr val="FFFFCC"/>
                    </a:solidFill>
                    <a:latin typeface="Times New Roman" pitchFamily="18" charset="0"/>
                  </a:rPr>
                  <a:t>К</a:t>
                </a:r>
              </a:p>
            </p:txBody>
          </p:sp>
          <p:sp>
            <p:nvSpPr>
              <p:cNvPr id="587812" name="Text Box 114"/>
              <p:cNvSpPr txBox="1">
                <a:spLocks noChangeArrowheads="1"/>
              </p:cNvSpPr>
              <p:nvPr/>
            </p:nvSpPr>
            <p:spPr bwMode="auto">
              <a:xfrm>
                <a:off x="3408" y="2880"/>
                <a:ext cx="432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pPr algn="ctr" defTabSz="449263">
                  <a:buSzPct val="10000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ru-RU" altLang="ru-RU" sz="2400">
                    <a:solidFill>
                      <a:srgbClr val="FFFFCC"/>
                    </a:solidFill>
                    <a:latin typeface="Times New Roman" pitchFamily="18" charset="0"/>
                  </a:rPr>
                  <a:t>У</a:t>
                </a:r>
              </a:p>
            </p:txBody>
          </p:sp>
          <p:sp>
            <p:nvSpPr>
              <p:cNvPr id="587813" name="Text Box 115"/>
              <p:cNvSpPr txBox="1">
                <a:spLocks noChangeArrowheads="1"/>
              </p:cNvSpPr>
              <p:nvPr/>
            </p:nvSpPr>
            <p:spPr bwMode="auto">
              <a:xfrm>
                <a:off x="3840" y="2880"/>
                <a:ext cx="432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pPr algn="ctr" defTabSz="449263">
                  <a:buSzPct val="10000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ru-RU" altLang="ru-RU" sz="2400">
                    <a:solidFill>
                      <a:srgbClr val="FFFFCC"/>
                    </a:solidFill>
                    <a:latin typeface="Times New Roman" pitchFamily="18" charset="0"/>
                  </a:rPr>
                  <a:t>Р</a:t>
                </a:r>
              </a:p>
            </p:txBody>
          </p:sp>
          <p:sp>
            <p:nvSpPr>
              <p:cNvPr id="587814" name="Text Box 116"/>
              <p:cNvSpPr txBox="1">
                <a:spLocks noChangeArrowheads="1"/>
              </p:cNvSpPr>
              <p:nvPr/>
            </p:nvSpPr>
            <p:spPr bwMode="auto">
              <a:xfrm>
                <a:off x="4272" y="2880"/>
                <a:ext cx="432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pPr algn="ctr" defTabSz="449263">
                  <a:buSzPct val="10000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ru-RU" altLang="ru-RU" sz="2400">
                    <a:solidFill>
                      <a:srgbClr val="FFFFCC"/>
                    </a:solidFill>
                    <a:latin typeface="Times New Roman" pitchFamily="18" charset="0"/>
                  </a:rPr>
                  <a:t>С</a:t>
                </a:r>
              </a:p>
            </p:txBody>
          </p:sp>
          <p:sp>
            <p:nvSpPr>
              <p:cNvPr id="587815" name="Text Box 117"/>
              <p:cNvSpPr txBox="1">
                <a:spLocks noChangeArrowheads="1"/>
              </p:cNvSpPr>
              <p:nvPr/>
            </p:nvSpPr>
            <p:spPr bwMode="auto">
              <a:xfrm>
                <a:off x="4704" y="2880"/>
                <a:ext cx="432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pPr algn="ctr" defTabSz="449263">
                  <a:buSzPct val="10000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ru-RU" altLang="ru-RU" sz="2400">
                    <a:solidFill>
                      <a:srgbClr val="FFFFCC"/>
                    </a:solidFill>
                    <a:latin typeface="Times New Roman" pitchFamily="18" charset="0"/>
                  </a:rPr>
                  <a:t>О</a:t>
                </a:r>
              </a:p>
            </p:txBody>
          </p:sp>
          <p:sp>
            <p:nvSpPr>
              <p:cNvPr id="587816" name="Text Box 118"/>
              <p:cNvSpPr txBox="1">
                <a:spLocks noChangeArrowheads="1"/>
              </p:cNvSpPr>
              <p:nvPr/>
            </p:nvSpPr>
            <p:spPr bwMode="auto">
              <a:xfrm>
                <a:off x="5136" y="2880"/>
                <a:ext cx="432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pPr algn="ctr" defTabSz="449263">
                  <a:buSzPct val="10000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ru-RU" altLang="ru-RU" sz="2400">
                    <a:solidFill>
                      <a:srgbClr val="FFFFCC"/>
                    </a:solidFill>
                    <a:latin typeface="Times New Roman" pitchFamily="18" charset="0"/>
                  </a:rPr>
                  <a:t>Р</a:t>
                </a:r>
              </a:p>
            </p:txBody>
          </p:sp>
        </p:grpSp>
        <p:sp>
          <p:nvSpPr>
            <p:cNvPr id="40055" name="Text Box 119"/>
            <p:cNvSpPr txBox="1">
              <a:spLocks noChangeArrowheads="1"/>
            </p:cNvSpPr>
            <p:nvPr/>
          </p:nvSpPr>
          <p:spPr bwMode="auto">
            <a:xfrm>
              <a:off x="3072" y="3216"/>
              <a:ext cx="336" cy="288"/>
            </a:xfrm>
            <a:prstGeom prst="rect">
              <a:avLst/>
            </a:prstGeom>
            <a:solidFill>
              <a:schemeClr val="hlink"/>
            </a:solidFill>
            <a:ln w="9525">
              <a:noFill/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ru-RU" sz="2400" b="1" i="1">
                  <a:solidFill>
                    <a:srgbClr val="FFFF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+mn-cs"/>
                </a:rPr>
                <a:t>И</a:t>
              </a:r>
            </a:p>
          </p:txBody>
        </p:sp>
        <p:sp>
          <p:nvSpPr>
            <p:cNvPr id="40056" name="Text Box 120"/>
            <p:cNvSpPr txBox="1">
              <a:spLocks noChangeArrowheads="1"/>
            </p:cNvSpPr>
            <p:nvPr/>
          </p:nvSpPr>
          <p:spPr bwMode="auto">
            <a:xfrm>
              <a:off x="3408" y="3216"/>
              <a:ext cx="432" cy="288"/>
            </a:xfrm>
            <a:prstGeom prst="rect">
              <a:avLst/>
            </a:prstGeom>
            <a:solidFill>
              <a:schemeClr val="hlink"/>
            </a:solidFill>
            <a:ln w="9525">
              <a:noFill/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ru-RU" sz="2400" b="1" i="1">
                  <a:solidFill>
                    <a:srgbClr val="FFFF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+mn-cs"/>
                </a:rPr>
                <a:t>Т</a:t>
              </a:r>
            </a:p>
          </p:txBody>
        </p:sp>
        <p:sp>
          <p:nvSpPr>
            <p:cNvPr id="40057" name="Text Box 121"/>
            <p:cNvSpPr txBox="1">
              <a:spLocks noChangeArrowheads="1"/>
            </p:cNvSpPr>
            <p:nvPr/>
          </p:nvSpPr>
          <p:spPr bwMode="auto">
            <a:xfrm>
              <a:off x="3840" y="3216"/>
              <a:ext cx="432" cy="288"/>
            </a:xfrm>
            <a:prstGeom prst="rect">
              <a:avLst/>
            </a:prstGeom>
            <a:solidFill>
              <a:schemeClr val="hlink"/>
            </a:solidFill>
            <a:ln w="9525">
              <a:noFill/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ru-RU" sz="2400" b="1" i="1">
                  <a:solidFill>
                    <a:srgbClr val="FFFF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+mn-cs"/>
                </a:rPr>
                <a:t>А</a:t>
              </a:r>
            </a:p>
          </p:txBody>
        </p:sp>
        <p:sp>
          <p:nvSpPr>
            <p:cNvPr id="40058" name="Text Box 122"/>
            <p:cNvSpPr txBox="1">
              <a:spLocks noChangeArrowheads="1"/>
            </p:cNvSpPr>
            <p:nvPr/>
          </p:nvSpPr>
          <p:spPr bwMode="auto">
            <a:xfrm>
              <a:off x="4272" y="3216"/>
              <a:ext cx="432" cy="288"/>
            </a:xfrm>
            <a:prstGeom prst="rect">
              <a:avLst/>
            </a:prstGeom>
            <a:solidFill>
              <a:schemeClr val="hlink"/>
            </a:solidFill>
            <a:ln w="9525">
              <a:noFill/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ru-RU" sz="2400" b="1" i="1">
                  <a:solidFill>
                    <a:srgbClr val="FFFF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+mn-cs"/>
                </a:rPr>
                <a:t>Л</a:t>
              </a:r>
            </a:p>
          </p:txBody>
        </p:sp>
        <p:sp>
          <p:nvSpPr>
            <p:cNvPr id="40059" name="Text Box 123"/>
            <p:cNvSpPr txBox="1">
              <a:spLocks noChangeArrowheads="1"/>
            </p:cNvSpPr>
            <p:nvPr/>
          </p:nvSpPr>
          <p:spPr bwMode="auto">
            <a:xfrm>
              <a:off x="4704" y="3216"/>
              <a:ext cx="432" cy="288"/>
            </a:xfrm>
            <a:prstGeom prst="rect">
              <a:avLst/>
            </a:prstGeom>
            <a:solidFill>
              <a:schemeClr val="hlink"/>
            </a:solidFill>
            <a:ln w="9525">
              <a:noFill/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ru-RU" sz="2400" b="1" i="1">
                  <a:solidFill>
                    <a:srgbClr val="FFFF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+mn-cs"/>
                </a:rPr>
                <a:t>И</a:t>
              </a:r>
            </a:p>
          </p:txBody>
        </p:sp>
        <p:sp>
          <p:nvSpPr>
            <p:cNvPr id="40060" name="Text Box 124"/>
            <p:cNvSpPr txBox="1">
              <a:spLocks noChangeArrowheads="1"/>
            </p:cNvSpPr>
            <p:nvPr/>
          </p:nvSpPr>
          <p:spPr bwMode="auto">
            <a:xfrm>
              <a:off x="5136" y="3216"/>
              <a:ext cx="432" cy="288"/>
            </a:xfrm>
            <a:prstGeom prst="rect">
              <a:avLst/>
            </a:prstGeom>
            <a:solidFill>
              <a:schemeClr val="hlink"/>
            </a:solidFill>
            <a:ln w="9525">
              <a:noFill/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ru-RU" sz="2400" b="1" i="1">
                  <a:solidFill>
                    <a:srgbClr val="FFFF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+mn-cs"/>
                </a:rPr>
                <a:t>Я</a:t>
              </a:r>
            </a:p>
          </p:txBody>
        </p:sp>
        <p:sp>
          <p:nvSpPr>
            <p:cNvPr id="587792" name="Text Box 125"/>
            <p:cNvSpPr txBox="1">
              <a:spLocks noChangeArrowheads="1"/>
            </p:cNvSpPr>
            <p:nvPr/>
          </p:nvSpPr>
          <p:spPr bwMode="auto">
            <a:xfrm>
              <a:off x="3072" y="3552"/>
              <a:ext cx="33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altLang="ru-RU" sz="2400">
                  <a:solidFill>
                    <a:srgbClr val="FFFFCC"/>
                  </a:solidFill>
                  <a:latin typeface="Times New Roman" pitchFamily="18" charset="0"/>
                </a:rPr>
                <a:t>М</a:t>
              </a:r>
            </a:p>
          </p:txBody>
        </p:sp>
        <p:sp>
          <p:nvSpPr>
            <p:cNvPr id="587793" name="Text Box 126"/>
            <p:cNvSpPr txBox="1">
              <a:spLocks noChangeArrowheads="1"/>
            </p:cNvSpPr>
            <p:nvPr/>
          </p:nvSpPr>
          <p:spPr bwMode="auto">
            <a:xfrm>
              <a:off x="3408" y="3552"/>
              <a:ext cx="4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altLang="ru-RU" sz="2400">
                  <a:solidFill>
                    <a:srgbClr val="FFFFCC"/>
                  </a:solidFill>
                  <a:latin typeface="Times New Roman" pitchFamily="18" charset="0"/>
                </a:rPr>
                <a:t>А</a:t>
              </a:r>
            </a:p>
          </p:txBody>
        </p:sp>
        <p:sp>
          <p:nvSpPr>
            <p:cNvPr id="587794" name="Text Box 127"/>
            <p:cNvSpPr txBox="1">
              <a:spLocks noChangeArrowheads="1"/>
            </p:cNvSpPr>
            <p:nvPr/>
          </p:nvSpPr>
          <p:spPr bwMode="auto">
            <a:xfrm>
              <a:off x="3840" y="3552"/>
              <a:ext cx="4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altLang="ru-RU" sz="2400">
                  <a:solidFill>
                    <a:srgbClr val="FFFFCC"/>
                  </a:solidFill>
                  <a:latin typeface="Times New Roman" pitchFamily="18" charset="0"/>
                </a:rPr>
                <a:t>С</a:t>
              </a:r>
            </a:p>
          </p:txBody>
        </p:sp>
        <p:sp>
          <p:nvSpPr>
            <p:cNvPr id="587795" name="Text Box 128"/>
            <p:cNvSpPr txBox="1">
              <a:spLocks noChangeArrowheads="1"/>
            </p:cNvSpPr>
            <p:nvPr/>
          </p:nvSpPr>
          <p:spPr bwMode="auto">
            <a:xfrm>
              <a:off x="4272" y="3552"/>
              <a:ext cx="4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altLang="ru-RU" sz="2400">
                  <a:solidFill>
                    <a:srgbClr val="FFFFCC"/>
                  </a:solidFill>
                  <a:latin typeface="Times New Roman" pitchFamily="18" charset="0"/>
                </a:rPr>
                <a:t>С</a:t>
              </a:r>
            </a:p>
          </p:txBody>
        </p:sp>
        <p:sp>
          <p:nvSpPr>
            <p:cNvPr id="587796" name="Text Box 129"/>
            <p:cNvSpPr txBox="1">
              <a:spLocks noChangeArrowheads="1"/>
            </p:cNvSpPr>
            <p:nvPr/>
          </p:nvSpPr>
          <p:spPr bwMode="auto">
            <a:xfrm>
              <a:off x="4704" y="3552"/>
              <a:ext cx="4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altLang="ru-RU" sz="2400">
                  <a:solidFill>
                    <a:srgbClr val="FFFFCC"/>
                  </a:solidFill>
                  <a:latin typeface="Times New Roman" pitchFamily="18" charset="0"/>
                </a:rPr>
                <a:t>И</a:t>
              </a:r>
            </a:p>
          </p:txBody>
        </p:sp>
        <p:sp>
          <p:nvSpPr>
            <p:cNvPr id="587797" name="Text Box 130"/>
            <p:cNvSpPr txBox="1">
              <a:spLocks noChangeArrowheads="1"/>
            </p:cNvSpPr>
            <p:nvPr/>
          </p:nvSpPr>
          <p:spPr bwMode="auto">
            <a:xfrm>
              <a:off x="5136" y="3552"/>
              <a:ext cx="4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altLang="ru-RU" sz="2400">
                  <a:solidFill>
                    <a:srgbClr val="FFFFCC"/>
                  </a:solidFill>
                  <a:latin typeface="Times New Roman" pitchFamily="18" charset="0"/>
                </a:rPr>
                <a:t>В</a:t>
              </a:r>
            </a:p>
          </p:txBody>
        </p:sp>
        <p:sp>
          <p:nvSpPr>
            <p:cNvPr id="587798" name="Text Box 131"/>
            <p:cNvSpPr txBox="1">
              <a:spLocks noChangeArrowheads="1"/>
            </p:cNvSpPr>
            <p:nvPr/>
          </p:nvSpPr>
          <p:spPr bwMode="auto">
            <a:xfrm>
              <a:off x="3072" y="3888"/>
              <a:ext cx="33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altLang="ru-RU" sz="2400">
                  <a:solidFill>
                    <a:srgbClr val="FFFFCC"/>
                  </a:solidFill>
                  <a:latin typeface="Times New Roman" pitchFamily="18" charset="0"/>
                </a:rPr>
                <a:t>О</a:t>
              </a:r>
            </a:p>
          </p:txBody>
        </p:sp>
        <p:sp>
          <p:nvSpPr>
            <p:cNvPr id="587799" name="Text Box 132"/>
            <p:cNvSpPr txBox="1">
              <a:spLocks noChangeArrowheads="1"/>
            </p:cNvSpPr>
            <p:nvPr/>
          </p:nvSpPr>
          <p:spPr bwMode="auto">
            <a:xfrm>
              <a:off x="3408" y="3888"/>
              <a:ext cx="4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altLang="ru-RU" sz="2400">
                  <a:solidFill>
                    <a:srgbClr val="FFFFCC"/>
                  </a:solidFill>
                  <a:latin typeface="Times New Roman" pitchFamily="18" charset="0"/>
                </a:rPr>
                <a:t>Ш</a:t>
              </a:r>
            </a:p>
          </p:txBody>
        </p:sp>
        <p:sp>
          <p:nvSpPr>
            <p:cNvPr id="587800" name="Text Box 133"/>
            <p:cNvSpPr txBox="1">
              <a:spLocks noChangeArrowheads="1"/>
            </p:cNvSpPr>
            <p:nvPr/>
          </p:nvSpPr>
          <p:spPr bwMode="auto">
            <a:xfrm>
              <a:off x="3840" y="3888"/>
              <a:ext cx="4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altLang="ru-RU" sz="2400">
                  <a:solidFill>
                    <a:srgbClr val="FFFFCC"/>
                  </a:solidFill>
                  <a:latin typeface="Times New Roman" pitchFamily="18" charset="0"/>
                </a:rPr>
                <a:t>И</a:t>
              </a:r>
            </a:p>
          </p:txBody>
        </p:sp>
        <p:sp>
          <p:nvSpPr>
            <p:cNvPr id="587801" name="Text Box 134"/>
            <p:cNvSpPr txBox="1">
              <a:spLocks noChangeArrowheads="1"/>
            </p:cNvSpPr>
            <p:nvPr/>
          </p:nvSpPr>
          <p:spPr bwMode="auto">
            <a:xfrm>
              <a:off x="4272" y="3888"/>
              <a:ext cx="4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altLang="ru-RU" sz="2400">
                  <a:solidFill>
                    <a:srgbClr val="FFFFCC"/>
                  </a:solidFill>
                  <a:latin typeface="Times New Roman" pitchFamily="18" charset="0"/>
                </a:rPr>
                <a:t>Б</a:t>
              </a:r>
            </a:p>
          </p:txBody>
        </p:sp>
        <p:sp>
          <p:nvSpPr>
            <p:cNvPr id="587802" name="Text Box 135"/>
            <p:cNvSpPr txBox="1">
              <a:spLocks noChangeArrowheads="1"/>
            </p:cNvSpPr>
            <p:nvPr/>
          </p:nvSpPr>
          <p:spPr bwMode="auto">
            <a:xfrm>
              <a:off x="4704" y="3888"/>
              <a:ext cx="4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altLang="ru-RU" sz="2400">
                  <a:solidFill>
                    <a:srgbClr val="FFFFCC"/>
                  </a:solidFill>
                  <a:latin typeface="Times New Roman" pitchFamily="18" charset="0"/>
                </a:rPr>
                <a:t>К</a:t>
              </a:r>
            </a:p>
          </p:txBody>
        </p:sp>
        <p:sp>
          <p:nvSpPr>
            <p:cNvPr id="587803" name="Text Box 136"/>
            <p:cNvSpPr txBox="1">
              <a:spLocks noChangeArrowheads="1"/>
            </p:cNvSpPr>
            <p:nvPr/>
          </p:nvSpPr>
          <p:spPr bwMode="auto">
            <a:xfrm>
              <a:off x="5136" y="3888"/>
              <a:ext cx="4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altLang="ru-RU" sz="2400">
                  <a:solidFill>
                    <a:srgbClr val="FFFFCC"/>
                  </a:solidFill>
                  <a:latin typeface="Times New Roman" pitchFamily="18" charset="0"/>
                </a:rPr>
                <a:t>А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801" name="Прямоугольник 1"/>
          <p:cNvSpPr>
            <a:spLocks noChangeArrowheads="1"/>
          </p:cNvSpPr>
          <p:nvPr/>
        </p:nvSpPr>
        <p:spPr bwMode="auto">
          <a:xfrm>
            <a:off x="900113" y="1382713"/>
            <a:ext cx="7488237" cy="493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8000"/>
              </a:lnSpc>
              <a:spcAft>
                <a:spcPts val="600"/>
              </a:spcAft>
            </a:pPr>
            <a:r>
              <a:rPr lang="ru-RU" altLang="ru-RU" sz="2400" b="1">
                <a:solidFill>
                  <a:srgbClr val="FFFFCC"/>
                </a:solidFill>
                <a:cs typeface="Times New Roman" pitchFamily="18" charset="0"/>
              </a:rPr>
              <a:t>Мы поздравляем команду … с победой, остальные команды благодарим за участие и хотим напомнить слова Павла Антакольского: </a:t>
            </a:r>
            <a:endParaRPr lang="ru-RU" altLang="ru-RU" sz="2400" b="1">
              <a:solidFill>
                <a:srgbClr val="FFFFCC"/>
              </a:solidFill>
              <a:latin typeface="Calibri" pitchFamily="34" charset="0"/>
              <a:cs typeface="Times New Roman" pitchFamily="18" charset="0"/>
            </a:endParaRPr>
          </a:p>
          <a:p>
            <a:pPr>
              <a:lnSpc>
                <a:spcPct val="118000"/>
              </a:lnSpc>
              <a:spcAft>
                <a:spcPts val="600"/>
              </a:spcAft>
            </a:pPr>
            <a:r>
              <a:rPr lang="ru-RU" altLang="ru-RU" sz="2400" b="1">
                <a:solidFill>
                  <a:srgbClr val="FFFF00"/>
                </a:solidFill>
                <a:cs typeface="Times New Roman" pitchFamily="18" charset="0"/>
              </a:rPr>
              <a:t>Продолжается век.</a:t>
            </a:r>
            <a:br>
              <a:rPr lang="ru-RU" altLang="ru-RU" sz="2400" b="1">
                <a:solidFill>
                  <a:srgbClr val="FFFF00"/>
                </a:solidFill>
                <a:cs typeface="Times New Roman" pitchFamily="18" charset="0"/>
              </a:rPr>
            </a:br>
            <a:r>
              <a:rPr lang="ru-RU" altLang="ru-RU" sz="2400" b="1">
                <a:solidFill>
                  <a:srgbClr val="FFFF00"/>
                </a:solidFill>
                <a:cs typeface="Times New Roman" pitchFamily="18" charset="0"/>
              </a:rPr>
              <a:t>И другой приближается век.</a:t>
            </a:r>
            <a:br>
              <a:rPr lang="ru-RU" altLang="ru-RU" sz="2400" b="1">
                <a:solidFill>
                  <a:srgbClr val="FFFF00"/>
                </a:solidFill>
                <a:cs typeface="Times New Roman" pitchFamily="18" charset="0"/>
              </a:rPr>
            </a:br>
            <a:r>
              <a:rPr lang="ru-RU" altLang="ru-RU" sz="2400" b="1">
                <a:solidFill>
                  <a:srgbClr val="FFFF00"/>
                </a:solidFill>
                <a:cs typeface="Times New Roman" pitchFamily="18" charset="0"/>
              </a:rPr>
              <a:t>По кремнистым вершинам</a:t>
            </a:r>
            <a:br>
              <a:rPr lang="ru-RU" altLang="ru-RU" sz="2400" b="1">
                <a:solidFill>
                  <a:srgbClr val="FFFF00"/>
                </a:solidFill>
                <a:cs typeface="Times New Roman" pitchFamily="18" charset="0"/>
              </a:rPr>
            </a:br>
            <a:r>
              <a:rPr lang="ru-RU" altLang="ru-RU" sz="2400" b="1">
                <a:solidFill>
                  <a:srgbClr val="FFFF00"/>
                </a:solidFill>
                <a:cs typeface="Times New Roman" pitchFamily="18" charset="0"/>
              </a:rPr>
              <a:t>Взбираясь к опасным вершинам</a:t>
            </a:r>
            <a:br>
              <a:rPr lang="ru-RU" altLang="ru-RU" sz="2400" b="1">
                <a:solidFill>
                  <a:srgbClr val="FFFF00"/>
                </a:solidFill>
                <a:cs typeface="Times New Roman" pitchFamily="18" charset="0"/>
              </a:rPr>
            </a:br>
            <a:r>
              <a:rPr lang="ru-RU" altLang="ru-RU" sz="2400" b="1">
                <a:solidFill>
                  <a:srgbClr val="FFFF00"/>
                </a:solidFill>
                <a:cs typeface="Times New Roman" pitchFamily="18" charset="0"/>
              </a:rPr>
              <a:t>Никогда, никогда, никогда</a:t>
            </a:r>
            <a:br>
              <a:rPr lang="ru-RU" altLang="ru-RU" sz="2400" b="1">
                <a:solidFill>
                  <a:srgbClr val="FFFF00"/>
                </a:solidFill>
                <a:cs typeface="Times New Roman" pitchFamily="18" charset="0"/>
              </a:rPr>
            </a:br>
            <a:r>
              <a:rPr lang="ru-RU" altLang="ru-RU" sz="2400" b="1">
                <a:solidFill>
                  <a:srgbClr val="FFFF00"/>
                </a:solidFill>
                <a:cs typeface="Times New Roman" pitchFamily="18" charset="0"/>
              </a:rPr>
              <a:t>Не отдаст человек</a:t>
            </a:r>
            <a:br>
              <a:rPr lang="ru-RU" altLang="ru-RU" sz="2400" b="1">
                <a:solidFill>
                  <a:srgbClr val="FFFF00"/>
                </a:solidFill>
                <a:cs typeface="Times New Roman" pitchFamily="18" charset="0"/>
              </a:rPr>
            </a:br>
            <a:r>
              <a:rPr lang="ru-RU" altLang="ru-RU" sz="2400" b="1">
                <a:solidFill>
                  <a:srgbClr val="FFFF00"/>
                </a:solidFill>
                <a:cs typeface="Times New Roman" pitchFamily="18" charset="0"/>
              </a:rPr>
              <a:t>Своего превосходства</a:t>
            </a:r>
            <a:br>
              <a:rPr lang="ru-RU" altLang="ru-RU" sz="2400" b="1">
                <a:solidFill>
                  <a:srgbClr val="FFFF00"/>
                </a:solidFill>
                <a:cs typeface="Times New Roman" pitchFamily="18" charset="0"/>
              </a:rPr>
            </a:br>
            <a:r>
              <a:rPr lang="ru-RU" altLang="ru-RU" sz="2400" b="1">
                <a:solidFill>
                  <a:srgbClr val="FFFF00"/>
                </a:solidFill>
                <a:cs typeface="Times New Roman" pitchFamily="18" charset="0"/>
              </a:rPr>
              <a:t>Умнейшим машинам.</a:t>
            </a:r>
            <a:endParaRPr lang="ru-RU" altLang="ru-RU" sz="2400" b="1">
              <a:solidFill>
                <a:srgbClr val="FFFF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2" name="Овал 1">
            <a:hlinkClick r:id="rId2" action="ppaction://hlinksldjump"/>
          </p:cNvPr>
          <p:cNvSpPr/>
          <p:nvPr/>
        </p:nvSpPr>
        <p:spPr>
          <a:xfrm>
            <a:off x="8532813" y="1052513"/>
            <a:ext cx="431800" cy="7207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3608" y="188640"/>
            <a:ext cx="7344816" cy="2520280"/>
          </a:xfrm>
          <a:prstGeom prst="rect">
            <a:avLst/>
          </a:prstGeom>
          <a:noFill/>
        </p:spPr>
        <p:txBody>
          <a:bodyPr spcFirstLastPara="1">
            <a:prstTxWarp prst="textArchDown">
              <a:avLst/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7200" b="1" kern="0" cap="all" dirty="0">
                <a:ln/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/>
                <a:ea typeface="Times New Roman"/>
                <a:cs typeface="+mn-cs"/>
              </a:rPr>
              <a:t>СПАСИБО</a:t>
            </a:r>
            <a:r>
              <a:rPr lang="ru-RU" sz="7200" b="1" kern="0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/>
                <a:ea typeface="Times New Roman"/>
                <a:cs typeface="+mn-cs"/>
              </a:rPr>
              <a:t> </a:t>
            </a:r>
            <a:r>
              <a:rPr lang="ru-RU" sz="7200" b="1" kern="0" cap="all" dirty="0">
                <a:ln/>
                <a:solidFill>
                  <a:srgbClr val="00B0F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/>
                <a:ea typeface="Times New Roman"/>
                <a:cs typeface="+mn-cs"/>
              </a:rPr>
              <a:t>ВСЕМ!</a:t>
            </a:r>
            <a:endParaRPr lang="en-US" sz="7200" b="1" kern="0" cap="all" dirty="0">
              <a:ln/>
              <a:solidFill>
                <a:srgbClr val="00B0F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rial"/>
              <a:ea typeface="Times New Roman"/>
              <a:cs typeface="+mn-cs"/>
            </a:endParaRPr>
          </a:p>
          <a:p>
            <a:pPr algn="ctr">
              <a:defRPr/>
            </a:pPr>
            <a:r>
              <a:rPr lang="ru-RU" sz="7200" b="1" kern="0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/>
                <a:ea typeface="Times New Roman"/>
                <a:cs typeface="+mn-cs"/>
              </a:rPr>
              <a:t> </a:t>
            </a:r>
            <a:r>
              <a:rPr lang="ru-RU" sz="7200" b="1" kern="0" cap="all" dirty="0">
                <a:ln/>
                <a:solidFill>
                  <a:srgbClr val="CC00FF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/>
                <a:ea typeface="Times New Roman"/>
                <a:cs typeface="+mn-cs"/>
              </a:rPr>
              <a:t>ДО</a:t>
            </a:r>
            <a:r>
              <a:rPr lang="ru-RU" sz="7200" b="1" kern="0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/>
                <a:ea typeface="Times New Roman"/>
                <a:cs typeface="+mn-cs"/>
              </a:rPr>
              <a:t> </a:t>
            </a:r>
            <a:r>
              <a:rPr lang="ru-RU" sz="7200" b="1" kern="0" cap="all" dirty="0">
                <a:ln/>
                <a:solidFill>
                  <a:srgbClr val="FFFF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/>
                <a:ea typeface="Times New Roman"/>
                <a:cs typeface="+mn-cs"/>
              </a:rPr>
              <a:t>НОВЫХ</a:t>
            </a:r>
            <a:r>
              <a:rPr lang="ru-RU" sz="7200" b="1" kern="0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/>
                <a:ea typeface="Times New Roman"/>
                <a:cs typeface="+mn-cs"/>
              </a:rPr>
              <a:t> </a:t>
            </a:r>
            <a:r>
              <a:rPr lang="ru-RU" sz="7200" b="1" kern="0" cap="all" dirty="0">
                <a:ln/>
                <a:solidFill>
                  <a:srgbClr val="92D05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/>
                <a:ea typeface="Times New Roman"/>
                <a:cs typeface="+mn-cs"/>
              </a:rPr>
              <a:t>ВСТРЕЧ!</a:t>
            </a:r>
            <a:endParaRPr lang="ru-RU" sz="7200" b="1" cap="all" dirty="0">
              <a:ln/>
              <a:solidFill>
                <a:srgbClr val="92D05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cs typeface="+mn-cs"/>
            </a:endParaRPr>
          </a:p>
        </p:txBody>
      </p:sp>
      <p:sp>
        <p:nvSpPr>
          <p:cNvPr id="589826" name="Прямоугольник 1"/>
          <p:cNvSpPr>
            <a:spLocks noChangeArrowheads="1"/>
          </p:cNvSpPr>
          <p:nvPr/>
        </p:nvSpPr>
        <p:spPr bwMode="auto">
          <a:xfrm>
            <a:off x="1763713" y="4437063"/>
            <a:ext cx="51847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692150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36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Физика 60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692150"/>
            <a:ext cx="6840538" cy="259238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b="1" smtClean="0">
                <a:solidFill>
                  <a:srgbClr val="006600"/>
                </a:solidFill>
              </a:rPr>
              <a:t>   Когда автомобиль больше расходует горючего: при езде без остановки или с остановками? Почему?</a:t>
            </a:r>
          </a:p>
        </p:txBody>
      </p:sp>
      <p:sp>
        <p:nvSpPr>
          <p:cNvPr id="489475" name="Text Box 4"/>
          <p:cNvSpPr txBox="1">
            <a:spLocks noChangeArrowheads="1"/>
          </p:cNvSpPr>
          <p:nvPr/>
        </p:nvSpPr>
        <p:spPr bwMode="auto">
          <a:xfrm>
            <a:off x="663575" y="1289050"/>
            <a:ext cx="1460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altLang="ru-RU">
              <a:solidFill>
                <a:srgbClr val="2F1311"/>
              </a:solidFill>
            </a:endParaRPr>
          </a:p>
        </p:txBody>
      </p:sp>
      <p:sp>
        <p:nvSpPr>
          <p:cNvPr id="59397" name="Text Box 5"/>
          <p:cNvSpPr txBox="1">
            <a:spLocks noChangeArrowheads="1"/>
          </p:cNvSpPr>
          <p:nvPr/>
        </p:nvSpPr>
        <p:spPr bwMode="auto">
          <a:xfrm>
            <a:off x="0" y="2781300"/>
            <a:ext cx="12588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altLang="ru-RU" sz="24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+mn-cs"/>
              </a:rPr>
              <a:t>Ответ:</a:t>
            </a:r>
          </a:p>
        </p:txBody>
      </p:sp>
      <p:sp>
        <p:nvSpPr>
          <p:cNvPr id="59398" name="Text Box 6"/>
          <p:cNvSpPr txBox="1">
            <a:spLocks noChangeArrowheads="1"/>
          </p:cNvSpPr>
          <p:nvPr/>
        </p:nvSpPr>
        <p:spPr bwMode="auto">
          <a:xfrm>
            <a:off x="611188" y="3068638"/>
            <a:ext cx="7056437" cy="308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altLang="ru-RU" sz="2800" b="1">
                <a:solidFill>
                  <a:srgbClr val="FF0066"/>
                </a:solidFill>
              </a:rPr>
              <a:t>С остановками, т.к. при торможении кинетическая энергия автомобиля превращается во внутреннюю энергию дороги и колёс, а при увеличении скорости энергия горючего расходуется на увеличение кинетической энергии автомобиля. </a:t>
            </a:r>
          </a:p>
        </p:txBody>
      </p:sp>
      <p:sp>
        <p:nvSpPr>
          <p:cNvPr id="59400" name="Text Box 8"/>
          <p:cNvSpPr txBox="1">
            <a:spLocks noChangeArrowheads="1"/>
          </p:cNvSpPr>
          <p:nvPr/>
        </p:nvSpPr>
        <p:spPr bwMode="auto">
          <a:xfrm>
            <a:off x="6659563" y="6021388"/>
            <a:ext cx="2016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altLang="ru-RU" sz="2400" b="1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+mn-cs"/>
                <a:hlinkClick r:id="rId2" action="ppaction://hlinksldjump"/>
              </a:rPr>
              <a:t>На главную</a:t>
            </a:r>
            <a:endParaRPr lang="ru-RU" altLang="ru-RU" sz="2400" b="1">
              <a:solidFill>
                <a:srgbClr val="99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93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93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93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593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692150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36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Физика 70 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692150"/>
            <a:ext cx="6985000" cy="288131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b="1" smtClean="0">
                <a:solidFill>
                  <a:srgbClr val="006600"/>
                </a:solidFill>
              </a:rPr>
              <a:t>   </a:t>
            </a:r>
            <a:r>
              <a:rPr lang="ru-RU" altLang="ru-RU" sz="3600" b="1" smtClean="0">
                <a:solidFill>
                  <a:srgbClr val="006600"/>
                </a:solidFill>
              </a:rPr>
              <a:t>Почему во время сильных морозов в лесу трещат деревья?</a:t>
            </a:r>
          </a:p>
        </p:txBody>
      </p:sp>
      <p:sp>
        <p:nvSpPr>
          <p:cNvPr id="490499" name="Text Box 4"/>
          <p:cNvSpPr txBox="1">
            <a:spLocks noChangeArrowheads="1"/>
          </p:cNvSpPr>
          <p:nvPr/>
        </p:nvSpPr>
        <p:spPr bwMode="auto">
          <a:xfrm>
            <a:off x="663575" y="1289050"/>
            <a:ext cx="1460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altLang="ru-RU">
              <a:solidFill>
                <a:srgbClr val="2F1311"/>
              </a:solidFill>
            </a:endParaRPr>
          </a:p>
        </p:txBody>
      </p:sp>
      <p:sp>
        <p:nvSpPr>
          <p:cNvPr id="60421" name="Text Box 5"/>
          <p:cNvSpPr txBox="1">
            <a:spLocks noChangeArrowheads="1"/>
          </p:cNvSpPr>
          <p:nvPr/>
        </p:nvSpPr>
        <p:spPr bwMode="auto">
          <a:xfrm>
            <a:off x="179388" y="3789363"/>
            <a:ext cx="12588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altLang="ru-RU" sz="24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+mn-cs"/>
              </a:rPr>
              <a:t>Ответ:</a:t>
            </a:r>
          </a:p>
        </p:txBody>
      </p:sp>
      <p:sp>
        <p:nvSpPr>
          <p:cNvPr id="60422" name="Text Box 6"/>
          <p:cNvSpPr txBox="1">
            <a:spLocks noChangeArrowheads="1"/>
          </p:cNvSpPr>
          <p:nvPr/>
        </p:nvSpPr>
        <p:spPr bwMode="auto">
          <a:xfrm>
            <a:off x="323850" y="4437063"/>
            <a:ext cx="7272338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altLang="ru-RU" sz="2800" b="1">
                <a:solidFill>
                  <a:srgbClr val="FF0066"/>
                </a:solidFill>
              </a:rPr>
              <a:t>Вода замерзает, образуется лёд, который, расширяясь, разрывает волокна деревьев. </a:t>
            </a:r>
          </a:p>
        </p:txBody>
      </p:sp>
      <p:sp>
        <p:nvSpPr>
          <p:cNvPr id="60424" name="Text Box 8"/>
          <p:cNvSpPr txBox="1">
            <a:spLocks noChangeArrowheads="1"/>
          </p:cNvSpPr>
          <p:nvPr/>
        </p:nvSpPr>
        <p:spPr bwMode="auto">
          <a:xfrm>
            <a:off x="6659563" y="5949950"/>
            <a:ext cx="2016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altLang="ru-RU" sz="2400" b="1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+mn-cs"/>
                <a:hlinkClick r:id="rId2" action="ppaction://hlinksldjump"/>
              </a:rPr>
              <a:t>На главную</a:t>
            </a:r>
            <a:endParaRPr lang="ru-RU" altLang="ru-RU" sz="2400" b="1">
              <a:solidFill>
                <a:srgbClr val="99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04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04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04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604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9" grpId="0" build="p"/>
    </p:bldLst>
  </p:timing>
</p:sld>
</file>

<file path=ppt/theme/_rels/them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image" Target="../media/image13.jpe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_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Кимоно">
  <a:themeElements>
    <a:clrScheme name="Кимоно 1">
      <a:dk1>
        <a:srgbClr val="2F1311"/>
      </a:dk1>
      <a:lt1>
        <a:srgbClr val="C16059"/>
      </a:lt1>
      <a:dk2>
        <a:srgbClr val="F7D47D"/>
      </a:dk2>
      <a:lt2>
        <a:srgbClr val="000000"/>
      </a:lt2>
      <a:accent1>
        <a:srgbClr val="D5B781"/>
      </a:accent1>
      <a:accent2>
        <a:srgbClr val="79AF7D"/>
      </a:accent2>
      <a:accent3>
        <a:srgbClr val="DDB6B5"/>
      </a:accent3>
      <a:accent4>
        <a:srgbClr val="270E0D"/>
      </a:accent4>
      <a:accent5>
        <a:srgbClr val="E7D8C1"/>
      </a:accent5>
      <a:accent6>
        <a:srgbClr val="6D9E71"/>
      </a:accent6>
      <a:hlink>
        <a:srgbClr val="F0B854"/>
      </a:hlink>
      <a:folHlink>
        <a:srgbClr val="DC893E"/>
      </a:folHlink>
    </a:clrScheme>
    <a:fontScheme name="Кимоно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Кимоно 1">
        <a:dk1>
          <a:srgbClr val="2F1311"/>
        </a:dk1>
        <a:lt1>
          <a:srgbClr val="C16059"/>
        </a:lt1>
        <a:dk2>
          <a:srgbClr val="F7D47D"/>
        </a:dk2>
        <a:lt2>
          <a:srgbClr val="000000"/>
        </a:lt2>
        <a:accent1>
          <a:srgbClr val="D5B781"/>
        </a:accent1>
        <a:accent2>
          <a:srgbClr val="79AF7D"/>
        </a:accent2>
        <a:accent3>
          <a:srgbClr val="DDB6B5"/>
        </a:accent3>
        <a:accent4>
          <a:srgbClr val="270E0D"/>
        </a:accent4>
        <a:accent5>
          <a:srgbClr val="E7D8C1"/>
        </a:accent5>
        <a:accent6>
          <a:srgbClr val="6D9E71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2">
        <a:dk1>
          <a:srgbClr val="000000"/>
        </a:dk1>
        <a:lt1>
          <a:srgbClr val="FFFFFF"/>
        </a:lt1>
        <a:dk2>
          <a:srgbClr val="000000"/>
        </a:dk2>
        <a:lt2>
          <a:srgbClr val="F7D47D"/>
        </a:lt2>
        <a:accent1>
          <a:srgbClr val="C19341"/>
        </a:accent1>
        <a:accent2>
          <a:srgbClr val="60A265"/>
        </a:accent2>
        <a:accent3>
          <a:srgbClr val="AAAAAA"/>
        </a:accent3>
        <a:accent4>
          <a:srgbClr val="DADADA"/>
        </a:accent4>
        <a:accent5>
          <a:srgbClr val="DDC8B0"/>
        </a:accent5>
        <a:accent6>
          <a:srgbClr val="56925B"/>
        </a:accent6>
        <a:hlink>
          <a:srgbClr val="EB9F17"/>
        </a:hlink>
        <a:folHlink>
          <a:srgbClr val="CF76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имоно 3">
        <a:dk1>
          <a:srgbClr val="00002E"/>
        </a:dk1>
        <a:lt1>
          <a:srgbClr val="FFFFFF"/>
        </a:lt1>
        <a:dk2>
          <a:srgbClr val="003399"/>
        </a:dk2>
        <a:lt2>
          <a:srgbClr val="F4BC40"/>
        </a:lt2>
        <a:accent1>
          <a:srgbClr val="9280CC"/>
        </a:accent1>
        <a:accent2>
          <a:srgbClr val="BD51A1"/>
        </a:accent2>
        <a:accent3>
          <a:srgbClr val="AAADCA"/>
        </a:accent3>
        <a:accent4>
          <a:srgbClr val="DADADA"/>
        </a:accent4>
        <a:accent5>
          <a:srgbClr val="C7C0E2"/>
        </a:accent5>
        <a:accent6>
          <a:srgbClr val="AB4991"/>
        </a:accent6>
        <a:hlink>
          <a:srgbClr val="CC66FF"/>
        </a:hlink>
        <a:folHlink>
          <a:srgbClr val="824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имоно 4">
        <a:dk1>
          <a:srgbClr val="2F1311"/>
        </a:dk1>
        <a:lt1>
          <a:srgbClr val="7A8E9C"/>
        </a:lt1>
        <a:dk2>
          <a:srgbClr val="FDF4DF"/>
        </a:dk2>
        <a:lt2>
          <a:srgbClr val="3E4A52"/>
        </a:lt2>
        <a:accent1>
          <a:srgbClr val="81ABA0"/>
        </a:accent1>
        <a:accent2>
          <a:srgbClr val="CD817B"/>
        </a:accent2>
        <a:accent3>
          <a:srgbClr val="BEC6CB"/>
        </a:accent3>
        <a:accent4>
          <a:srgbClr val="270E0D"/>
        </a:accent4>
        <a:accent5>
          <a:srgbClr val="C1D2CD"/>
        </a:accent5>
        <a:accent6>
          <a:srgbClr val="BA746F"/>
        </a:accent6>
        <a:hlink>
          <a:srgbClr val="BEBC76"/>
        </a:hlink>
        <a:folHlink>
          <a:srgbClr val="668E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5">
        <a:dk1>
          <a:srgbClr val="2F1311"/>
        </a:dk1>
        <a:lt1>
          <a:srgbClr val="7A9C7C"/>
        </a:lt1>
        <a:dk2>
          <a:srgbClr val="FBEBC3"/>
        </a:dk2>
        <a:lt2>
          <a:srgbClr val="3C503D"/>
        </a:lt2>
        <a:accent1>
          <a:srgbClr val="D5B781"/>
        </a:accent1>
        <a:accent2>
          <a:srgbClr val="C16059"/>
        </a:accent2>
        <a:accent3>
          <a:srgbClr val="BECBBF"/>
        </a:accent3>
        <a:accent4>
          <a:srgbClr val="270E0D"/>
        </a:accent4>
        <a:accent5>
          <a:srgbClr val="E7D8C1"/>
        </a:accent5>
        <a:accent6>
          <a:srgbClr val="AF5650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6">
        <a:dk1>
          <a:srgbClr val="000000"/>
        </a:dk1>
        <a:lt1>
          <a:srgbClr val="D9EFE0"/>
        </a:lt1>
        <a:dk2>
          <a:srgbClr val="30605A"/>
        </a:dk2>
        <a:lt2>
          <a:srgbClr val="15331E"/>
        </a:lt2>
        <a:accent1>
          <a:srgbClr val="A4C6BA"/>
        </a:accent1>
        <a:accent2>
          <a:srgbClr val="558F7D"/>
        </a:accent2>
        <a:accent3>
          <a:srgbClr val="E9F6ED"/>
        </a:accent3>
        <a:accent4>
          <a:srgbClr val="000000"/>
        </a:accent4>
        <a:accent5>
          <a:srgbClr val="CFDFD9"/>
        </a:accent5>
        <a:accent6>
          <a:srgbClr val="4C8171"/>
        </a:accent6>
        <a:hlink>
          <a:srgbClr val="C1C177"/>
        </a:hlink>
        <a:folHlink>
          <a:srgbClr val="A08F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7">
        <a:dk1>
          <a:srgbClr val="2F1311"/>
        </a:dk1>
        <a:lt1>
          <a:srgbClr val="CFC7B5"/>
        </a:lt1>
        <a:dk2>
          <a:srgbClr val="853F35"/>
        </a:dk2>
        <a:lt2>
          <a:srgbClr val="8E7F5E"/>
        </a:lt2>
        <a:accent1>
          <a:srgbClr val="EBD2A5"/>
        </a:accent1>
        <a:accent2>
          <a:srgbClr val="A5C9A8"/>
        </a:accent2>
        <a:accent3>
          <a:srgbClr val="E4E0D7"/>
        </a:accent3>
        <a:accent4>
          <a:srgbClr val="270E0D"/>
        </a:accent4>
        <a:accent5>
          <a:srgbClr val="F3E5CF"/>
        </a:accent5>
        <a:accent6>
          <a:srgbClr val="95B698"/>
        </a:accent6>
        <a:hlink>
          <a:srgbClr val="C68510"/>
        </a:hlink>
        <a:folHlink>
          <a:srgbClr val="E5A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8">
        <a:dk1>
          <a:srgbClr val="000000"/>
        </a:dk1>
        <a:lt1>
          <a:srgbClr val="F0EED8"/>
        </a:lt1>
        <a:dk2>
          <a:srgbClr val="666729"/>
        </a:dk2>
        <a:lt2>
          <a:srgbClr val="3F3B19"/>
        </a:lt2>
        <a:accent1>
          <a:srgbClr val="E9D47D"/>
        </a:accent1>
        <a:accent2>
          <a:srgbClr val="D4DD91"/>
        </a:accent2>
        <a:accent3>
          <a:srgbClr val="F6F5E9"/>
        </a:accent3>
        <a:accent4>
          <a:srgbClr val="000000"/>
        </a:accent4>
        <a:accent5>
          <a:srgbClr val="F2E6BF"/>
        </a:accent5>
        <a:accent6>
          <a:srgbClr val="C0C883"/>
        </a:accent6>
        <a:hlink>
          <a:srgbClr val="9D943F"/>
        </a:hlink>
        <a:folHlink>
          <a:srgbClr val="C9C1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1_Кимоно">
  <a:themeElements>
    <a:clrScheme name="Кимоно 1">
      <a:dk1>
        <a:srgbClr val="2F1311"/>
      </a:dk1>
      <a:lt1>
        <a:srgbClr val="C16059"/>
      </a:lt1>
      <a:dk2>
        <a:srgbClr val="F7D47D"/>
      </a:dk2>
      <a:lt2>
        <a:srgbClr val="000000"/>
      </a:lt2>
      <a:accent1>
        <a:srgbClr val="D5B781"/>
      </a:accent1>
      <a:accent2>
        <a:srgbClr val="79AF7D"/>
      </a:accent2>
      <a:accent3>
        <a:srgbClr val="DDB6B5"/>
      </a:accent3>
      <a:accent4>
        <a:srgbClr val="270E0D"/>
      </a:accent4>
      <a:accent5>
        <a:srgbClr val="E7D8C1"/>
      </a:accent5>
      <a:accent6>
        <a:srgbClr val="6D9E71"/>
      </a:accent6>
      <a:hlink>
        <a:srgbClr val="F0B854"/>
      </a:hlink>
      <a:folHlink>
        <a:srgbClr val="DC893E"/>
      </a:folHlink>
    </a:clrScheme>
    <a:fontScheme name="Кимоно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имоно 1">
        <a:dk1>
          <a:srgbClr val="2F1311"/>
        </a:dk1>
        <a:lt1>
          <a:srgbClr val="C16059"/>
        </a:lt1>
        <a:dk2>
          <a:srgbClr val="F7D47D"/>
        </a:dk2>
        <a:lt2>
          <a:srgbClr val="000000"/>
        </a:lt2>
        <a:accent1>
          <a:srgbClr val="D5B781"/>
        </a:accent1>
        <a:accent2>
          <a:srgbClr val="79AF7D"/>
        </a:accent2>
        <a:accent3>
          <a:srgbClr val="DDB6B5"/>
        </a:accent3>
        <a:accent4>
          <a:srgbClr val="270E0D"/>
        </a:accent4>
        <a:accent5>
          <a:srgbClr val="E7D8C1"/>
        </a:accent5>
        <a:accent6>
          <a:srgbClr val="6D9E71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2">
        <a:dk1>
          <a:srgbClr val="000000"/>
        </a:dk1>
        <a:lt1>
          <a:srgbClr val="FFFFFF"/>
        </a:lt1>
        <a:dk2>
          <a:srgbClr val="000000"/>
        </a:dk2>
        <a:lt2>
          <a:srgbClr val="F7D47D"/>
        </a:lt2>
        <a:accent1>
          <a:srgbClr val="C19341"/>
        </a:accent1>
        <a:accent2>
          <a:srgbClr val="60A265"/>
        </a:accent2>
        <a:accent3>
          <a:srgbClr val="AAAAAA"/>
        </a:accent3>
        <a:accent4>
          <a:srgbClr val="DADADA"/>
        </a:accent4>
        <a:accent5>
          <a:srgbClr val="DDC8B0"/>
        </a:accent5>
        <a:accent6>
          <a:srgbClr val="56925B"/>
        </a:accent6>
        <a:hlink>
          <a:srgbClr val="EB9F17"/>
        </a:hlink>
        <a:folHlink>
          <a:srgbClr val="CF76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имоно 3">
        <a:dk1>
          <a:srgbClr val="00002E"/>
        </a:dk1>
        <a:lt1>
          <a:srgbClr val="FFFFFF"/>
        </a:lt1>
        <a:dk2>
          <a:srgbClr val="003399"/>
        </a:dk2>
        <a:lt2>
          <a:srgbClr val="F4BC40"/>
        </a:lt2>
        <a:accent1>
          <a:srgbClr val="9280CC"/>
        </a:accent1>
        <a:accent2>
          <a:srgbClr val="BD51A1"/>
        </a:accent2>
        <a:accent3>
          <a:srgbClr val="AAADCA"/>
        </a:accent3>
        <a:accent4>
          <a:srgbClr val="DADADA"/>
        </a:accent4>
        <a:accent5>
          <a:srgbClr val="C7C0E2"/>
        </a:accent5>
        <a:accent6>
          <a:srgbClr val="AB4991"/>
        </a:accent6>
        <a:hlink>
          <a:srgbClr val="CC66FF"/>
        </a:hlink>
        <a:folHlink>
          <a:srgbClr val="824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имоно 4">
        <a:dk1>
          <a:srgbClr val="2F1311"/>
        </a:dk1>
        <a:lt1>
          <a:srgbClr val="7A8E9C"/>
        </a:lt1>
        <a:dk2>
          <a:srgbClr val="FDF4DF"/>
        </a:dk2>
        <a:lt2>
          <a:srgbClr val="3E4A52"/>
        </a:lt2>
        <a:accent1>
          <a:srgbClr val="81ABA0"/>
        </a:accent1>
        <a:accent2>
          <a:srgbClr val="CD817B"/>
        </a:accent2>
        <a:accent3>
          <a:srgbClr val="BEC6CB"/>
        </a:accent3>
        <a:accent4>
          <a:srgbClr val="270E0D"/>
        </a:accent4>
        <a:accent5>
          <a:srgbClr val="C1D2CD"/>
        </a:accent5>
        <a:accent6>
          <a:srgbClr val="BA746F"/>
        </a:accent6>
        <a:hlink>
          <a:srgbClr val="BEBC76"/>
        </a:hlink>
        <a:folHlink>
          <a:srgbClr val="668E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5">
        <a:dk1>
          <a:srgbClr val="2F1311"/>
        </a:dk1>
        <a:lt1>
          <a:srgbClr val="7A9C7C"/>
        </a:lt1>
        <a:dk2>
          <a:srgbClr val="FBEBC3"/>
        </a:dk2>
        <a:lt2>
          <a:srgbClr val="3C503D"/>
        </a:lt2>
        <a:accent1>
          <a:srgbClr val="D5B781"/>
        </a:accent1>
        <a:accent2>
          <a:srgbClr val="C16059"/>
        </a:accent2>
        <a:accent3>
          <a:srgbClr val="BECBBF"/>
        </a:accent3>
        <a:accent4>
          <a:srgbClr val="270E0D"/>
        </a:accent4>
        <a:accent5>
          <a:srgbClr val="E7D8C1"/>
        </a:accent5>
        <a:accent6>
          <a:srgbClr val="AF5650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6">
        <a:dk1>
          <a:srgbClr val="000000"/>
        </a:dk1>
        <a:lt1>
          <a:srgbClr val="D9EFE0"/>
        </a:lt1>
        <a:dk2>
          <a:srgbClr val="30605A"/>
        </a:dk2>
        <a:lt2>
          <a:srgbClr val="15331E"/>
        </a:lt2>
        <a:accent1>
          <a:srgbClr val="A4C6BA"/>
        </a:accent1>
        <a:accent2>
          <a:srgbClr val="558F7D"/>
        </a:accent2>
        <a:accent3>
          <a:srgbClr val="E9F6ED"/>
        </a:accent3>
        <a:accent4>
          <a:srgbClr val="000000"/>
        </a:accent4>
        <a:accent5>
          <a:srgbClr val="CFDFD9"/>
        </a:accent5>
        <a:accent6>
          <a:srgbClr val="4C8171"/>
        </a:accent6>
        <a:hlink>
          <a:srgbClr val="C1C177"/>
        </a:hlink>
        <a:folHlink>
          <a:srgbClr val="A08F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7">
        <a:dk1>
          <a:srgbClr val="2F1311"/>
        </a:dk1>
        <a:lt1>
          <a:srgbClr val="CFC7B5"/>
        </a:lt1>
        <a:dk2>
          <a:srgbClr val="853F35"/>
        </a:dk2>
        <a:lt2>
          <a:srgbClr val="8E7F5E"/>
        </a:lt2>
        <a:accent1>
          <a:srgbClr val="EBD2A5"/>
        </a:accent1>
        <a:accent2>
          <a:srgbClr val="A5C9A8"/>
        </a:accent2>
        <a:accent3>
          <a:srgbClr val="E4E0D7"/>
        </a:accent3>
        <a:accent4>
          <a:srgbClr val="270E0D"/>
        </a:accent4>
        <a:accent5>
          <a:srgbClr val="F3E5CF"/>
        </a:accent5>
        <a:accent6>
          <a:srgbClr val="95B698"/>
        </a:accent6>
        <a:hlink>
          <a:srgbClr val="C68510"/>
        </a:hlink>
        <a:folHlink>
          <a:srgbClr val="E5A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8">
        <a:dk1>
          <a:srgbClr val="000000"/>
        </a:dk1>
        <a:lt1>
          <a:srgbClr val="F0EED8"/>
        </a:lt1>
        <a:dk2>
          <a:srgbClr val="666729"/>
        </a:dk2>
        <a:lt2>
          <a:srgbClr val="3F3B19"/>
        </a:lt2>
        <a:accent1>
          <a:srgbClr val="E9D47D"/>
        </a:accent1>
        <a:accent2>
          <a:srgbClr val="D4DD91"/>
        </a:accent2>
        <a:accent3>
          <a:srgbClr val="F6F5E9"/>
        </a:accent3>
        <a:accent4>
          <a:srgbClr val="000000"/>
        </a:accent4>
        <a:accent5>
          <a:srgbClr val="F2E6BF"/>
        </a:accent5>
        <a:accent6>
          <a:srgbClr val="C0C883"/>
        </a:accent6>
        <a:hlink>
          <a:srgbClr val="9D943F"/>
        </a:hlink>
        <a:folHlink>
          <a:srgbClr val="C9C1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3_Кимоно">
  <a:themeElements>
    <a:clrScheme name="Кимоно 1">
      <a:dk1>
        <a:srgbClr val="2F1311"/>
      </a:dk1>
      <a:lt1>
        <a:srgbClr val="C16059"/>
      </a:lt1>
      <a:dk2>
        <a:srgbClr val="F7D47D"/>
      </a:dk2>
      <a:lt2>
        <a:srgbClr val="000000"/>
      </a:lt2>
      <a:accent1>
        <a:srgbClr val="D5B781"/>
      </a:accent1>
      <a:accent2>
        <a:srgbClr val="79AF7D"/>
      </a:accent2>
      <a:accent3>
        <a:srgbClr val="DDB6B5"/>
      </a:accent3>
      <a:accent4>
        <a:srgbClr val="270E0D"/>
      </a:accent4>
      <a:accent5>
        <a:srgbClr val="E7D8C1"/>
      </a:accent5>
      <a:accent6>
        <a:srgbClr val="6D9E71"/>
      </a:accent6>
      <a:hlink>
        <a:srgbClr val="F0B854"/>
      </a:hlink>
      <a:folHlink>
        <a:srgbClr val="DC893E"/>
      </a:folHlink>
    </a:clrScheme>
    <a:fontScheme name="Кимоно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имоно 1">
        <a:dk1>
          <a:srgbClr val="2F1311"/>
        </a:dk1>
        <a:lt1>
          <a:srgbClr val="C16059"/>
        </a:lt1>
        <a:dk2>
          <a:srgbClr val="F7D47D"/>
        </a:dk2>
        <a:lt2>
          <a:srgbClr val="000000"/>
        </a:lt2>
        <a:accent1>
          <a:srgbClr val="D5B781"/>
        </a:accent1>
        <a:accent2>
          <a:srgbClr val="79AF7D"/>
        </a:accent2>
        <a:accent3>
          <a:srgbClr val="DDB6B5"/>
        </a:accent3>
        <a:accent4>
          <a:srgbClr val="270E0D"/>
        </a:accent4>
        <a:accent5>
          <a:srgbClr val="E7D8C1"/>
        </a:accent5>
        <a:accent6>
          <a:srgbClr val="6D9E71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2">
        <a:dk1>
          <a:srgbClr val="000000"/>
        </a:dk1>
        <a:lt1>
          <a:srgbClr val="FFFFFF"/>
        </a:lt1>
        <a:dk2>
          <a:srgbClr val="000000"/>
        </a:dk2>
        <a:lt2>
          <a:srgbClr val="F7D47D"/>
        </a:lt2>
        <a:accent1>
          <a:srgbClr val="C19341"/>
        </a:accent1>
        <a:accent2>
          <a:srgbClr val="60A265"/>
        </a:accent2>
        <a:accent3>
          <a:srgbClr val="AAAAAA"/>
        </a:accent3>
        <a:accent4>
          <a:srgbClr val="DADADA"/>
        </a:accent4>
        <a:accent5>
          <a:srgbClr val="DDC8B0"/>
        </a:accent5>
        <a:accent6>
          <a:srgbClr val="56925B"/>
        </a:accent6>
        <a:hlink>
          <a:srgbClr val="EB9F17"/>
        </a:hlink>
        <a:folHlink>
          <a:srgbClr val="CF76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имоно 3">
        <a:dk1>
          <a:srgbClr val="00002E"/>
        </a:dk1>
        <a:lt1>
          <a:srgbClr val="FFFFFF"/>
        </a:lt1>
        <a:dk2>
          <a:srgbClr val="003399"/>
        </a:dk2>
        <a:lt2>
          <a:srgbClr val="F4BC40"/>
        </a:lt2>
        <a:accent1>
          <a:srgbClr val="9280CC"/>
        </a:accent1>
        <a:accent2>
          <a:srgbClr val="BD51A1"/>
        </a:accent2>
        <a:accent3>
          <a:srgbClr val="AAADCA"/>
        </a:accent3>
        <a:accent4>
          <a:srgbClr val="DADADA"/>
        </a:accent4>
        <a:accent5>
          <a:srgbClr val="C7C0E2"/>
        </a:accent5>
        <a:accent6>
          <a:srgbClr val="AB4991"/>
        </a:accent6>
        <a:hlink>
          <a:srgbClr val="CC66FF"/>
        </a:hlink>
        <a:folHlink>
          <a:srgbClr val="824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имоно 4">
        <a:dk1>
          <a:srgbClr val="2F1311"/>
        </a:dk1>
        <a:lt1>
          <a:srgbClr val="7A8E9C"/>
        </a:lt1>
        <a:dk2>
          <a:srgbClr val="FDF4DF"/>
        </a:dk2>
        <a:lt2>
          <a:srgbClr val="3E4A52"/>
        </a:lt2>
        <a:accent1>
          <a:srgbClr val="81ABA0"/>
        </a:accent1>
        <a:accent2>
          <a:srgbClr val="CD817B"/>
        </a:accent2>
        <a:accent3>
          <a:srgbClr val="BEC6CB"/>
        </a:accent3>
        <a:accent4>
          <a:srgbClr val="270E0D"/>
        </a:accent4>
        <a:accent5>
          <a:srgbClr val="C1D2CD"/>
        </a:accent5>
        <a:accent6>
          <a:srgbClr val="BA746F"/>
        </a:accent6>
        <a:hlink>
          <a:srgbClr val="BEBC76"/>
        </a:hlink>
        <a:folHlink>
          <a:srgbClr val="668E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5">
        <a:dk1>
          <a:srgbClr val="2F1311"/>
        </a:dk1>
        <a:lt1>
          <a:srgbClr val="7A9C7C"/>
        </a:lt1>
        <a:dk2>
          <a:srgbClr val="FBEBC3"/>
        </a:dk2>
        <a:lt2>
          <a:srgbClr val="3C503D"/>
        </a:lt2>
        <a:accent1>
          <a:srgbClr val="D5B781"/>
        </a:accent1>
        <a:accent2>
          <a:srgbClr val="C16059"/>
        </a:accent2>
        <a:accent3>
          <a:srgbClr val="BECBBF"/>
        </a:accent3>
        <a:accent4>
          <a:srgbClr val="270E0D"/>
        </a:accent4>
        <a:accent5>
          <a:srgbClr val="E7D8C1"/>
        </a:accent5>
        <a:accent6>
          <a:srgbClr val="AF5650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6">
        <a:dk1>
          <a:srgbClr val="000000"/>
        </a:dk1>
        <a:lt1>
          <a:srgbClr val="D9EFE0"/>
        </a:lt1>
        <a:dk2>
          <a:srgbClr val="30605A"/>
        </a:dk2>
        <a:lt2>
          <a:srgbClr val="15331E"/>
        </a:lt2>
        <a:accent1>
          <a:srgbClr val="A4C6BA"/>
        </a:accent1>
        <a:accent2>
          <a:srgbClr val="558F7D"/>
        </a:accent2>
        <a:accent3>
          <a:srgbClr val="E9F6ED"/>
        </a:accent3>
        <a:accent4>
          <a:srgbClr val="000000"/>
        </a:accent4>
        <a:accent5>
          <a:srgbClr val="CFDFD9"/>
        </a:accent5>
        <a:accent6>
          <a:srgbClr val="4C8171"/>
        </a:accent6>
        <a:hlink>
          <a:srgbClr val="C1C177"/>
        </a:hlink>
        <a:folHlink>
          <a:srgbClr val="A08F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7">
        <a:dk1>
          <a:srgbClr val="2F1311"/>
        </a:dk1>
        <a:lt1>
          <a:srgbClr val="CFC7B5"/>
        </a:lt1>
        <a:dk2>
          <a:srgbClr val="853F35"/>
        </a:dk2>
        <a:lt2>
          <a:srgbClr val="8E7F5E"/>
        </a:lt2>
        <a:accent1>
          <a:srgbClr val="EBD2A5"/>
        </a:accent1>
        <a:accent2>
          <a:srgbClr val="A5C9A8"/>
        </a:accent2>
        <a:accent3>
          <a:srgbClr val="E4E0D7"/>
        </a:accent3>
        <a:accent4>
          <a:srgbClr val="270E0D"/>
        </a:accent4>
        <a:accent5>
          <a:srgbClr val="F3E5CF"/>
        </a:accent5>
        <a:accent6>
          <a:srgbClr val="95B698"/>
        </a:accent6>
        <a:hlink>
          <a:srgbClr val="C68510"/>
        </a:hlink>
        <a:folHlink>
          <a:srgbClr val="E5A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8">
        <a:dk1>
          <a:srgbClr val="000000"/>
        </a:dk1>
        <a:lt1>
          <a:srgbClr val="F0EED8"/>
        </a:lt1>
        <a:dk2>
          <a:srgbClr val="666729"/>
        </a:dk2>
        <a:lt2>
          <a:srgbClr val="3F3B19"/>
        </a:lt2>
        <a:accent1>
          <a:srgbClr val="E9D47D"/>
        </a:accent1>
        <a:accent2>
          <a:srgbClr val="D4DD91"/>
        </a:accent2>
        <a:accent3>
          <a:srgbClr val="F6F5E9"/>
        </a:accent3>
        <a:accent4>
          <a:srgbClr val="000000"/>
        </a:accent4>
        <a:accent5>
          <a:srgbClr val="F2E6BF"/>
        </a:accent5>
        <a:accent6>
          <a:srgbClr val="C0C883"/>
        </a:accent6>
        <a:hlink>
          <a:srgbClr val="9D943F"/>
        </a:hlink>
        <a:folHlink>
          <a:srgbClr val="C9C1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4_Кимоно">
  <a:themeElements>
    <a:clrScheme name="Кимоно 1">
      <a:dk1>
        <a:srgbClr val="2F1311"/>
      </a:dk1>
      <a:lt1>
        <a:srgbClr val="C16059"/>
      </a:lt1>
      <a:dk2>
        <a:srgbClr val="F7D47D"/>
      </a:dk2>
      <a:lt2>
        <a:srgbClr val="000000"/>
      </a:lt2>
      <a:accent1>
        <a:srgbClr val="D5B781"/>
      </a:accent1>
      <a:accent2>
        <a:srgbClr val="79AF7D"/>
      </a:accent2>
      <a:accent3>
        <a:srgbClr val="DDB6B5"/>
      </a:accent3>
      <a:accent4>
        <a:srgbClr val="270E0D"/>
      </a:accent4>
      <a:accent5>
        <a:srgbClr val="E7D8C1"/>
      </a:accent5>
      <a:accent6>
        <a:srgbClr val="6D9E71"/>
      </a:accent6>
      <a:hlink>
        <a:srgbClr val="F0B854"/>
      </a:hlink>
      <a:folHlink>
        <a:srgbClr val="DC893E"/>
      </a:folHlink>
    </a:clrScheme>
    <a:fontScheme name="Кимоно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имоно 1">
        <a:dk1>
          <a:srgbClr val="2F1311"/>
        </a:dk1>
        <a:lt1>
          <a:srgbClr val="C16059"/>
        </a:lt1>
        <a:dk2>
          <a:srgbClr val="F7D47D"/>
        </a:dk2>
        <a:lt2>
          <a:srgbClr val="000000"/>
        </a:lt2>
        <a:accent1>
          <a:srgbClr val="D5B781"/>
        </a:accent1>
        <a:accent2>
          <a:srgbClr val="79AF7D"/>
        </a:accent2>
        <a:accent3>
          <a:srgbClr val="DDB6B5"/>
        </a:accent3>
        <a:accent4>
          <a:srgbClr val="270E0D"/>
        </a:accent4>
        <a:accent5>
          <a:srgbClr val="E7D8C1"/>
        </a:accent5>
        <a:accent6>
          <a:srgbClr val="6D9E71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2">
        <a:dk1>
          <a:srgbClr val="000000"/>
        </a:dk1>
        <a:lt1>
          <a:srgbClr val="FFFFFF"/>
        </a:lt1>
        <a:dk2>
          <a:srgbClr val="000000"/>
        </a:dk2>
        <a:lt2>
          <a:srgbClr val="F7D47D"/>
        </a:lt2>
        <a:accent1>
          <a:srgbClr val="C19341"/>
        </a:accent1>
        <a:accent2>
          <a:srgbClr val="60A265"/>
        </a:accent2>
        <a:accent3>
          <a:srgbClr val="AAAAAA"/>
        </a:accent3>
        <a:accent4>
          <a:srgbClr val="DADADA"/>
        </a:accent4>
        <a:accent5>
          <a:srgbClr val="DDC8B0"/>
        </a:accent5>
        <a:accent6>
          <a:srgbClr val="56925B"/>
        </a:accent6>
        <a:hlink>
          <a:srgbClr val="EB9F17"/>
        </a:hlink>
        <a:folHlink>
          <a:srgbClr val="CF76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имоно 3">
        <a:dk1>
          <a:srgbClr val="00002E"/>
        </a:dk1>
        <a:lt1>
          <a:srgbClr val="FFFFFF"/>
        </a:lt1>
        <a:dk2>
          <a:srgbClr val="003399"/>
        </a:dk2>
        <a:lt2>
          <a:srgbClr val="F4BC40"/>
        </a:lt2>
        <a:accent1>
          <a:srgbClr val="9280CC"/>
        </a:accent1>
        <a:accent2>
          <a:srgbClr val="BD51A1"/>
        </a:accent2>
        <a:accent3>
          <a:srgbClr val="AAADCA"/>
        </a:accent3>
        <a:accent4>
          <a:srgbClr val="DADADA"/>
        </a:accent4>
        <a:accent5>
          <a:srgbClr val="C7C0E2"/>
        </a:accent5>
        <a:accent6>
          <a:srgbClr val="AB4991"/>
        </a:accent6>
        <a:hlink>
          <a:srgbClr val="CC66FF"/>
        </a:hlink>
        <a:folHlink>
          <a:srgbClr val="824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имоно 4">
        <a:dk1>
          <a:srgbClr val="2F1311"/>
        </a:dk1>
        <a:lt1>
          <a:srgbClr val="7A8E9C"/>
        </a:lt1>
        <a:dk2>
          <a:srgbClr val="FDF4DF"/>
        </a:dk2>
        <a:lt2>
          <a:srgbClr val="3E4A52"/>
        </a:lt2>
        <a:accent1>
          <a:srgbClr val="81ABA0"/>
        </a:accent1>
        <a:accent2>
          <a:srgbClr val="CD817B"/>
        </a:accent2>
        <a:accent3>
          <a:srgbClr val="BEC6CB"/>
        </a:accent3>
        <a:accent4>
          <a:srgbClr val="270E0D"/>
        </a:accent4>
        <a:accent5>
          <a:srgbClr val="C1D2CD"/>
        </a:accent5>
        <a:accent6>
          <a:srgbClr val="BA746F"/>
        </a:accent6>
        <a:hlink>
          <a:srgbClr val="BEBC76"/>
        </a:hlink>
        <a:folHlink>
          <a:srgbClr val="668E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5">
        <a:dk1>
          <a:srgbClr val="2F1311"/>
        </a:dk1>
        <a:lt1>
          <a:srgbClr val="7A9C7C"/>
        </a:lt1>
        <a:dk2>
          <a:srgbClr val="FBEBC3"/>
        </a:dk2>
        <a:lt2>
          <a:srgbClr val="3C503D"/>
        </a:lt2>
        <a:accent1>
          <a:srgbClr val="D5B781"/>
        </a:accent1>
        <a:accent2>
          <a:srgbClr val="C16059"/>
        </a:accent2>
        <a:accent3>
          <a:srgbClr val="BECBBF"/>
        </a:accent3>
        <a:accent4>
          <a:srgbClr val="270E0D"/>
        </a:accent4>
        <a:accent5>
          <a:srgbClr val="E7D8C1"/>
        </a:accent5>
        <a:accent6>
          <a:srgbClr val="AF5650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6">
        <a:dk1>
          <a:srgbClr val="000000"/>
        </a:dk1>
        <a:lt1>
          <a:srgbClr val="D9EFE0"/>
        </a:lt1>
        <a:dk2>
          <a:srgbClr val="30605A"/>
        </a:dk2>
        <a:lt2>
          <a:srgbClr val="15331E"/>
        </a:lt2>
        <a:accent1>
          <a:srgbClr val="A4C6BA"/>
        </a:accent1>
        <a:accent2>
          <a:srgbClr val="558F7D"/>
        </a:accent2>
        <a:accent3>
          <a:srgbClr val="E9F6ED"/>
        </a:accent3>
        <a:accent4>
          <a:srgbClr val="000000"/>
        </a:accent4>
        <a:accent5>
          <a:srgbClr val="CFDFD9"/>
        </a:accent5>
        <a:accent6>
          <a:srgbClr val="4C8171"/>
        </a:accent6>
        <a:hlink>
          <a:srgbClr val="C1C177"/>
        </a:hlink>
        <a:folHlink>
          <a:srgbClr val="A08F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7">
        <a:dk1>
          <a:srgbClr val="2F1311"/>
        </a:dk1>
        <a:lt1>
          <a:srgbClr val="CFC7B5"/>
        </a:lt1>
        <a:dk2>
          <a:srgbClr val="853F35"/>
        </a:dk2>
        <a:lt2>
          <a:srgbClr val="8E7F5E"/>
        </a:lt2>
        <a:accent1>
          <a:srgbClr val="EBD2A5"/>
        </a:accent1>
        <a:accent2>
          <a:srgbClr val="A5C9A8"/>
        </a:accent2>
        <a:accent3>
          <a:srgbClr val="E4E0D7"/>
        </a:accent3>
        <a:accent4>
          <a:srgbClr val="270E0D"/>
        </a:accent4>
        <a:accent5>
          <a:srgbClr val="F3E5CF"/>
        </a:accent5>
        <a:accent6>
          <a:srgbClr val="95B698"/>
        </a:accent6>
        <a:hlink>
          <a:srgbClr val="C68510"/>
        </a:hlink>
        <a:folHlink>
          <a:srgbClr val="E5A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8">
        <a:dk1>
          <a:srgbClr val="000000"/>
        </a:dk1>
        <a:lt1>
          <a:srgbClr val="F0EED8"/>
        </a:lt1>
        <a:dk2>
          <a:srgbClr val="666729"/>
        </a:dk2>
        <a:lt2>
          <a:srgbClr val="3F3B19"/>
        </a:lt2>
        <a:accent1>
          <a:srgbClr val="E9D47D"/>
        </a:accent1>
        <a:accent2>
          <a:srgbClr val="D4DD91"/>
        </a:accent2>
        <a:accent3>
          <a:srgbClr val="F6F5E9"/>
        </a:accent3>
        <a:accent4>
          <a:srgbClr val="000000"/>
        </a:accent4>
        <a:accent5>
          <a:srgbClr val="F2E6BF"/>
        </a:accent5>
        <a:accent6>
          <a:srgbClr val="C0C883"/>
        </a:accent6>
        <a:hlink>
          <a:srgbClr val="9D943F"/>
        </a:hlink>
        <a:folHlink>
          <a:srgbClr val="C9C1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5_Кимоно">
  <a:themeElements>
    <a:clrScheme name="Кимоно 1">
      <a:dk1>
        <a:srgbClr val="2F1311"/>
      </a:dk1>
      <a:lt1>
        <a:srgbClr val="C16059"/>
      </a:lt1>
      <a:dk2>
        <a:srgbClr val="F7D47D"/>
      </a:dk2>
      <a:lt2>
        <a:srgbClr val="000000"/>
      </a:lt2>
      <a:accent1>
        <a:srgbClr val="D5B781"/>
      </a:accent1>
      <a:accent2>
        <a:srgbClr val="79AF7D"/>
      </a:accent2>
      <a:accent3>
        <a:srgbClr val="DDB6B5"/>
      </a:accent3>
      <a:accent4>
        <a:srgbClr val="270E0D"/>
      </a:accent4>
      <a:accent5>
        <a:srgbClr val="E7D8C1"/>
      </a:accent5>
      <a:accent6>
        <a:srgbClr val="6D9E71"/>
      </a:accent6>
      <a:hlink>
        <a:srgbClr val="F0B854"/>
      </a:hlink>
      <a:folHlink>
        <a:srgbClr val="DC893E"/>
      </a:folHlink>
    </a:clrScheme>
    <a:fontScheme name="Кимоно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имоно 1">
        <a:dk1>
          <a:srgbClr val="2F1311"/>
        </a:dk1>
        <a:lt1>
          <a:srgbClr val="C16059"/>
        </a:lt1>
        <a:dk2>
          <a:srgbClr val="F7D47D"/>
        </a:dk2>
        <a:lt2>
          <a:srgbClr val="000000"/>
        </a:lt2>
        <a:accent1>
          <a:srgbClr val="D5B781"/>
        </a:accent1>
        <a:accent2>
          <a:srgbClr val="79AF7D"/>
        </a:accent2>
        <a:accent3>
          <a:srgbClr val="DDB6B5"/>
        </a:accent3>
        <a:accent4>
          <a:srgbClr val="270E0D"/>
        </a:accent4>
        <a:accent5>
          <a:srgbClr val="E7D8C1"/>
        </a:accent5>
        <a:accent6>
          <a:srgbClr val="6D9E71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2">
        <a:dk1>
          <a:srgbClr val="000000"/>
        </a:dk1>
        <a:lt1>
          <a:srgbClr val="FFFFFF"/>
        </a:lt1>
        <a:dk2>
          <a:srgbClr val="000000"/>
        </a:dk2>
        <a:lt2>
          <a:srgbClr val="F7D47D"/>
        </a:lt2>
        <a:accent1>
          <a:srgbClr val="C19341"/>
        </a:accent1>
        <a:accent2>
          <a:srgbClr val="60A265"/>
        </a:accent2>
        <a:accent3>
          <a:srgbClr val="AAAAAA"/>
        </a:accent3>
        <a:accent4>
          <a:srgbClr val="DADADA"/>
        </a:accent4>
        <a:accent5>
          <a:srgbClr val="DDC8B0"/>
        </a:accent5>
        <a:accent6>
          <a:srgbClr val="56925B"/>
        </a:accent6>
        <a:hlink>
          <a:srgbClr val="EB9F17"/>
        </a:hlink>
        <a:folHlink>
          <a:srgbClr val="CF76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имоно 3">
        <a:dk1>
          <a:srgbClr val="00002E"/>
        </a:dk1>
        <a:lt1>
          <a:srgbClr val="FFFFFF"/>
        </a:lt1>
        <a:dk2>
          <a:srgbClr val="003399"/>
        </a:dk2>
        <a:lt2>
          <a:srgbClr val="F4BC40"/>
        </a:lt2>
        <a:accent1>
          <a:srgbClr val="9280CC"/>
        </a:accent1>
        <a:accent2>
          <a:srgbClr val="BD51A1"/>
        </a:accent2>
        <a:accent3>
          <a:srgbClr val="AAADCA"/>
        </a:accent3>
        <a:accent4>
          <a:srgbClr val="DADADA"/>
        </a:accent4>
        <a:accent5>
          <a:srgbClr val="C7C0E2"/>
        </a:accent5>
        <a:accent6>
          <a:srgbClr val="AB4991"/>
        </a:accent6>
        <a:hlink>
          <a:srgbClr val="CC66FF"/>
        </a:hlink>
        <a:folHlink>
          <a:srgbClr val="824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имоно 4">
        <a:dk1>
          <a:srgbClr val="2F1311"/>
        </a:dk1>
        <a:lt1>
          <a:srgbClr val="7A8E9C"/>
        </a:lt1>
        <a:dk2>
          <a:srgbClr val="FDF4DF"/>
        </a:dk2>
        <a:lt2>
          <a:srgbClr val="3E4A52"/>
        </a:lt2>
        <a:accent1>
          <a:srgbClr val="81ABA0"/>
        </a:accent1>
        <a:accent2>
          <a:srgbClr val="CD817B"/>
        </a:accent2>
        <a:accent3>
          <a:srgbClr val="BEC6CB"/>
        </a:accent3>
        <a:accent4>
          <a:srgbClr val="270E0D"/>
        </a:accent4>
        <a:accent5>
          <a:srgbClr val="C1D2CD"/>
        </a:accent5>
        <a:accent6>
          <a:srgbClr val="BA746F"/>
        </a:accent6>
        <a:hlink>
          <a:srgbClr val="BEBC76"/>
        </a:hlink>
        <a:folHlink>
          <a:srgbClr val="668E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5">
        <a:dk1>
          <a:srgbClr val="2F1311"/>
        </a:dk1>
        <a:lt1>
          <a:srgbClr val="7A9C7C"/>
        </a:lt1>
        <a:dk2>
          <a:srgbClr val="FBEBC3"/>
        </a:dk2>
        <a:lt2>
          <a:srgbClr val="3C503D"/>
        </a:lt2>
        <a:accent1>
          <a:srgbClr val="D5B781"/>
        </a:accent1>
        <a:accent2>
          <a:srgbClr val="C16059"/>
        </a:accent2>
        <a:accent3>
          <a:srgbClr val="BECBBF"/>
        </a:accent3>
        <a:accent4>
          <a:srgbClr val="270E0D"/>
        </a:accent4>
        <a:accent5>
          <a:srgbClr val="E7D8C1"/>
        </a:accent5>
        <a:accent6>
          <a:srgbClr val="AF5650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6">
        <a:dk1>
          <a:srgbClr val="000000"/>
        </a:dk1>
        <a:lt1>
          <a:srgbClr val="D9EFE0"/>
        </a:lt1>
        <a:dk2>
          <a:srgbClr val="30605A"/>
        </a:dk2>
        <a:lt2>
          <a:srgbClr val="15331E"/>
        </a:lt2>
        <a:accent1>
          <a:srgbClr val="A4C6BA"/>
        </a:accent1>
        <a:accent2>
          <a:srgbClr val="558F7D"/>
        </a:accent2>
        <a:accent3>
          <a:srgbClr val="E9F6ED"/>
        </a:accent3>
        <a:accent4>
          <a:srgbClr val="000000"/>
        </a:accent4>
        <a:accent5>
          <a:srgbClr val="CFDFD9"/>
        </a:accent5>
        <a:accent6>
          <a:srgbClr val="4C8171"/>
        </a:accent6>
        <a:hlink>
          <a:srgbClr val="C1C177"/>
        </a:hlink>
        <a:folHlink>
          <a:srgbClr val="A08F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7">
        <a:dk1>
          <a:srgbClr val="2F1311"/>
        </a:dk1>
        <a:lt1>
          <a:srgbClr val="CFC7B5"/>
        </a:lt1>
        <a:dk2>
          <a:srgbClr val="853F35"/>
        </a:dk2>
        <a:lt2>
          <a:srgbClr val="8E7F5E"/>
        </a:lt2>
        <a:accent1>
          <a:srgbClr val="EBD2A5"/>
        </a:accent1>
        <a:accent2>
          <a:srgbClr val="A5C9A8"/>
        </a:accent2>
        <a:accent3>
          <a:srgbClr val="E4E0D7"/>
        </a:accent3>
        <a:accent4>
          <a:srgbClr val="270E0D"/>
        </a:accent4>
        <a:accent5>
          <a:srgbClr val="F3E5CF"/>
        </a:accent5>
        <a:accent6>
          <a:srgbClr val="95B698"/>
        </a:accent6>
        <a:hlink>
          <a:srgbClr val="C68510"/>
        </a:hlink>
        <a:folHlink>
          <a:srgbClr val="E5A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8">
        <a:dk1>
          <a:srgbClr val="000000"/>
        </a:dk1>
        <a:lt1>
          <a:srgbClr val="F0EED8"/>
        </a:lt1>
        <a:dk2>
          <a:srgbClr val="666729"/>
        </a:dk2>
        <a:lt2>
          <a:srgbClr val="3F3B19"/>
        </a:lt2>
        <a:accent1>
          <a:srgbClr val="E9D47D"/>
        </a:accent1>
        <a:accent2>
          <a:srgbClr val="D4DD91"/>
        </a:accent2>
        <a:accent3>
          <a:srgbClr val="F6F5E9"/>
        </a:accent3>
        <a:accent4>
          <a:srgbClr val="000000"/>
        </a:accent4>
        <a:accent5>
          <a:srgbClr val="F2E6BF"/>
        </a:accent5>
        <a:accent6>
          <a:srgbClr val="C0C883"/>
        </a:accent6>
        <a:hlink>
          <a:srgbClr val="9D943F"/>
        </a:hlink>
        <a:folHlink>
          <a:srgbClr val="C9C1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2_Кимоно">
  <a:themeElements>
    <a:clrScheme name="Кимоно 1">
      <a:dk1>
        <a:srgbClr val="2F1311"/>
      </a:dk1>
      <a:lt1>
        <a:srgbClr val="C16059"/>
      </a:lt1>
      <a:dk2>
        <a:srgbClr val="F7D47D"/>
      </a:dk2>
      <a:lt2>
        <a:srgbClr val="000000"/>
      </a:lt2>
      <a:accent1>
        <a:srgbClr val="D5B781"/>
      </a:accent1>
      <a:accent2>
        <a:srgbClr val="79AF7D"/>
      </a:accent2>
      <a:accent3>
        <a:srgbClr val="DDB6B5"/>
      </a:accent3>
      <a:accent4>
        <a:srgbClr val="270E0D"/>
      </a:accent4>
      <a:accent5>
        <a:srgbClr val="E7D8C1"/>
      </a:accent5>
      <a:accent6>
        <a:srgbClr val="6D9E71"/>
      </a:accent6>
      <a:hlink>
        <a:srgbClr val="F0B854"/>
      </a:hlink>
      <a:folHlink>
        <a:srgbClr val="DC893E"/>
      </a:folHlink>
    </a:clrScheme>
    <a:fontScheme name="2_Кимоно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имоно 1">
        <a:dk1>
          <a:srgbClr val="2F1311"/>
        </a:dk1>
        <a:lt1>
          <a:srgbClr val="C16059"/>
        </a:lt1>
        <a:dk2>
          <a:srgbClr val="F7D47D"/>
        </a:dk2>
        <a:lt2>
          <a:srgbClr val="000000"/>
        </a:lt2>
        <a:accent1>
          <a:srgbClr val="D5B781"/>
        </a:accent1>
        <a:accent2>
          <a:srgbClr val="79AF7D"/>
        </a:accent2>
        <a:accent3>
          <a:srgbClr val="DDB6B5"/>
        </a:accent3>
        <a:accent4>
          <a:srgbClr val="270E0D"/>
        </a:accent4>
        <a:accent5>
          <a:srgbClr val="E7D8C1"/>
        </a:accent5>
        <a:accent6>
          <a:srgbClr val="6D9E71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2">
        <a:dk1>
          <a:srgbClr val="000000"/>
        </a:dk1>
        <a:lt1>
          <a:srgbClr val="FFFFFF"/>
        </a:lt1>
        <a:dk2>
          <a:srgbClr val="000000"/>
        </a:dk2>
        <a:lt2>
          <a:srgbClr val="F7D47D"/>
        </a:lt2>
        <a:accent1>
          <a:srgbClr val="C19341"/>
        </a:accent1>
        <a:accent2>
          <a:srgbClr val="60A265"/>
        </a:accent2>
        <a:accent3>
          <a:srgbClr val="AAAAAA"/>
        </a:accent3>
        <a:accent4>
          <a:srgbClr val="DADADA"/>
        </a:accent4>
        <a:accent5>
          <a:srgbClr val="DDC8B0"/>
        </a:accent5>
        <a:accent6>
          <a:srgbClr val="56925B"/>
        </a:accent6>
        <a:hlink>
          <a:srgbClr val="EB9F17"/>
        </a:hlink>
        <a:folHlink>
          <a:srgbClr val="CF76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имоно 3">
        <a:dk1>
          <a:srgbClr val="00002E"/>
        </a:dk1>
        <a:lt1>
          <a:srgbClr val="FFFFFF"/>
        </a:lt1>
        <a:dk2>
          <a:srgbClr val="003399"/>
        </a:dk2>
        <a:lt2>
          <a:srgbClr val="F4BC40"/>
        </a:lt2>
        <a:accent1>
          <a:srgbClr val="9280CC"/>
        </a:accent1>
        <a:accent2>
          <a:srgbClr val="BD51A1"/>
        </a:accent2>
        <a:accent3>
          <a:srgbClr val="AAADCA"/>
        </a:accent3>
        <a:accent4>
          <a:srgbClr val="DADADA"/>
        </a:accent4>
        <a:accent5>
          <a:srgbClr val="C7C0E2"/>
        </a:accent5>
        <a:accent6>
          <a:srgbClr val="AB4991"/>
        </a:accent6>
        <a:hlink>
          <a:srgbClr val="CC66FF"/>
        </a:hlink>
        <a:folHlink>
          <a:srgbClr val="824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имоно 4">
        <a:dk1>
          <a:srgbClr val="2F1311"/>
        </a:dk1>
        <a:lt1>
          <a:srgbClr val="7A8E9C"/>
        </a:lt1>
        <a:dk2>
          <a:srgbClr val="FDF4DF"/>
        </a:dk2>
        <a:lt2>
          <a:srgbClr val="3E4A52"/>
        </a:lt2>
        <a:accent1>
          <a:srgbClr val="81ABA0"/>
        </a:accent1>
        <a:accent2>
          <a:srgbClr val="CD817B"/>
        </a:accent2>
        <a:accent3>
          <a:srgbClr val="BEC6CB"/>
        </a:accent3>
        <a:accent4>
          <a:srgbClr val="270E0D"/>
        </a:accent4>
        <a:accent5>
          <a:srgbClr val="C1D2CD"/>
        </a:accent5>
        <a:accent6>
          <a:srgbClr val="BA746F"/>
        </a:accent6>
        <a:hlink>
          <a:srgbClr val="BEBC76"/>
        </a:hlink>
        <a:folHlink>
          <a:srgbClr val="668E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5">
        <a:dk1>
          <a:srgbClr val="2F1311"/>
        </a:dk1>
        <a:lt1>
          <a:srgbClr val="7A9C7C"/>
        </a:lt1>
        <a:dk2>
          <a:srgbClr val="FBEBC3"/>
        </a:dk2>
        <a:lt2>
          <a:srgbClr val="3C503D"/>
        </a:lt2>
        <a:accent1>
          <a:srgbClr val="D5B781"/>
        </a:accent1>
        <a:accent2>
          <a:srgbClr val="C16059"/>
        </a:accent2>
        <a:accent3>
          <a:srgbClr val="BECBBF"/>
        </a:accent3>
        <a:accent4>
          <a:srgbClr val="270E0D"/>
        </a:accent4>
        <a:accent5>
          <a:srgbClr val="E7D8C1"/>
        </a:accent5>
        <a:accent6>
          <a:srgbClr val="AF5650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6">
        <a:dk1>
          <a:srgbClr val="000000"/>
        </a:dk1>
        <a:lt1>
          <a:srgbClr val="D9EFE0"/>
        </a:lt1>
        <a:dk2>
          <a:srgbClr val="30605A"/>
        </a:dk2>
        <a:lt2>
          <a:srgbClr val="15331E"/>
        </a:lt2>
        <a:accent1>
          <a:srgbClr val="A4C6BA"/>
        </a:accent1>
        <a:accent2>
          <a:srgbClr val="558F7D"/>
        </a:accent2>
        <a:accent3>
          <a:srgbClr val="E9F6ED"/>
        </a:accent3>
        <a:accent4>
          <a:srgbClr val="000000"/>
        </a:accent4>
        <a:accent5>
          <a:srgbClr val="CFDFD9"/>
        </a:accent5>
        <a:accent6>
          <a:srgbClr val="4C8171"/>
        </a:accent6>
        <a:hlink>
          <a:srgbClr val="C1C177"/>
        </a:hlink>
        <a:folHlink>
          <a:srgbClr val="A08F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7">
        <a:dk1>
          <a:srgbClr val="2F1311"/>
        </a:dk1>
        <a:lt1>
          <a:srgbClr val="CFC7B5"/>
        </a:lt1>
        <a:dk2>
          <a:srgbClr val="853F35"/>
        </a:dk2>
        <a:lt2>
          <a:srgbClr val="8E7F5E"/>
        </a:lt2>
        <a:accent1>
          <a:srgbClr val="EBD2A5"/>
        </a:accent1>
        <a:accent2>
          <a:srgbClr val="A5C9A8"/>
        </a:accent2>
        <a:accent3>
          <a:srgbClr val="E4E0D7"/>
        </a:accent3>
        <a:accent4>
          <a:srgbClr val="270E0D"/>
        </a:accent4>
        <a:accent5>
          <a:srgbClr val="F3E5CF"/>
        </a:accent5>
        <a:accent6>
          <a:srgbClr val="95B698"/>
        </a:accent6>
        <a:hlink>
          <a:srgbClr val="C68510"/>
        </a:hlink>
        <a:folHlink>
          <a:srgbClr val="E5A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8">
        <a:dk1>
          <a:srgbClr val="000000"/>
        </a:dk1>
        <a:lt1>
          <a:srgbClr val="F0EED8"/>
        </a:lt1>
        <a:dk2>
          <a:srgbClr val="666729"/>
        </a:dk2>
        <a:lt2>
          <a:srgbClr val="3F3B19"/>
        </a:lt2>
        <a:accent1>
          <a:srgbClr val="E9D47D"/>
        </a:accent1>
        <a:accent2>
          <a:srgbClr val="D4DD91"/>
        </a:accent2>
        <a:accent3>
          <a:srgbClr val="F6F5E9"/>
        </a:accent3>
        <a:accent4>
          <a:srgbClr val="000000"/>
        </a:accent4>
        <a:accent5>
          <a:srgbClr val="F2E6BF"/>
        </a:accent5>
        <a:accent6>
          <a:srgbClr val="C0C883"/>
        </a:accent6>
        <a:hlink>
          <a:srgbClr val="9D943F"/>
        </a:hlink>
        <a:folHlink>
          <a:srgbClr val="C9C1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Кутюр">
  <a:themeElements>
    <a:clrScheme name="Кутюр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Смокинг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2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анимированные (11)">
  <a:themeElements>
    <a:clrScheme name="Default Design 13">
      <a:dk1>
        <a:srgbClr val="808080"/>
      </a:dk1>
      <a:lt1>
        <a:srgbClr val="FFFFFF"/>
      </a:lt1>
      <a:dk2>
        <a:srgbClr val="5E2420"/>
      </a:dk2>
      <a:lt2>
        <a:srgbClr val="FFFFFF"/>
      </a:lt2>
      <a:accent1>
        <a:srgbClr val="D29F29"/>
      </a:accent1>
      <a:accent2>
        <a:srgbClr val="C04527"/>
      </a:accent2>
      <a:accent3>
        <a:srgbClr val="B6ACAB"/>
      </a:accent3>
      <a:accent4>
        <a:srgbClr val="DADADA"/>
      </a:accent4>
      <a:accent5>
        <a:srgbClr val="E5CDAC"/>
      </a:accent5>
      <a:accent6>
        <a:srgbClr val="AE3E22"/>
      </a:accent6>
      <a:hlink>
        <a:srgbClr val="B89749"/>
      </a:hlink>
      <a:folHlink>
        <a:srgbClr val="B58346"/>
      </a:folHlink>
    </a:clrScheme>
    <a:fontScheme name="Default Design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808080"/>
        </a:dk1>
        <a:lt1>
          <a:srgbClr val="FFFFFF"/>
        </a:lt1>
        <a:dk2>
          <a:srgbClr val="5E2420"/>
        </a:dk2>
        <a:lt2>
          <a:srgbClr val="FFFFFF"/>
        </a:lt2>
        <a:accent1>
          <a:srgbClr val="D29F29"/>
        </a:accent1>
        <a:accent2>
          <a:srgbClr val="C04527"/>
        </a:accent2>
        <a:accent3>
          <a:srgbClr val="B6ACAB"/>
        </a:accent3>
        <a:accent4>
          <a:srgbClr val="DADADA"/>
        </a:accent4>
        <a:accent5>
          <a:srgbClr val="E5CDAC"/>
        </a:accent5>
        <a:accent6>
          <a:srgbClr val="AE3E22"/>
        </a:accent6>
        <a:hlink>
          <a:srgbClr val="B89749"/>
        </a:hlink>
        <a:folHlink>
          <a:srgbClr val="B5834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5C1F00"/>
        </a:dk1>
        <a:lt1>
          <a:srgbClr val="FFFFFF"/>
        </a:lt1>
        <a:dk2>
          <a:srgbClr val="5E2420"/>
        </a:dk2>
        <a:lt2>
          <a:srgbClr val="FFFFFF"/>
        </a:lt2>
        <a:accent1>
          <a:srgbClr val="713E39"/>
        </a:accent1>
        <a:accent2>
          <a:srgbClr val="BE7960"/>
        </a:accent2>
        <a:accent3>
          <a:srgbClr val="B6ACAB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829</TotalTime>
  <Words>2275</Words>
  <Application>Microsoft Office PowerPoint</Application>
  <PresentationFormat>Экран (4:3)</PresentationFormat>
  <Paragraphs>583</Paragraphs>
  <Slides>76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18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76</vt:i4>
      </vt:variant>
    </vt:vector>
  </HeadingPairs>
  <TitlesOfParts>
    <vt:vector size="95" baseType="lpstr">
      <vt:lpstr>Тема Office</vt:lpstr>
      <vt:lpstr>1_Тема Office</vt:lpstr>
      <vt:lpstr>2_Тема Office</vt:lpstr>
      <vt:lpstr>Аспект</vt:lpstr>
      <vt:lpstr>Кутюр</vt:lpstr>
      <vt:lpstr>анимированные (11)</vt:lpstr>
      <vt:lpstr>Волна</vt:lpstr>
      <vt:lpstr>Открытая</vt:lpstr>
      <vt:lpstr>Воздушный поток</vt:lpstr>
      <vt:lpstr>Официальная</vt:lpstr>
      <vt:lpstr>1_Аспект</vt:lpstr>
      <vt:lpstr>Аптека</vt:lpstr>
      <vt:lpstr>Кимоно</vt:lpstr>
      <vt:lpstr>1_Кимоно</vt:lpstr>
      <vt:lpstr>3_Кимоно</vt:lpstr>
      <vt:lpstr>4_Кимоно</vt:lpstr>
      <vt:lpstr>5_Кимоно</vt:lpstr>
      <vt:lpstr>2_Кимоно</vt:lpstr>
      <vt:lpstr>Формула</vt:lpstr>
      <vt:lpstr>Слайд 1</vt:lpstr>
      <vt:lpstr> I тур</vt:lpstr>
      <vt:lpstr>Физика 10</vt:lpstr>
      <vt:lpstr>Физика 20</vt:lpstr>
      <vt:lpstr>Физика 30</vt:lpstr>
      <vt:lpstr>Физика 40</vt:lpstr>
      <vt:lpstr>Физика 50</vt:lpstr>
      <vt:lpstr>Физика 60</vt:lpstr>
      <vt:lpstr>Физика 70 </vt:lpstr>
      <vt:lpstr>Физика 80</vt:lpstr>
      <vt:lpstr>Математика 10</vt:lpstr>
      <vt:lpstr>Математика 20</vt:lpstr>
      <vt:lpstr>Математика 30</vt:lpstr>
      <vt:lpstr>Математика 40</vt:lpstr>
      <vt:lpstr>Математика 50</vt:lpstr>
      <vt:lpstr>Математика 60</vt:lpstr>
      <vt:lpstr>Математика 70</vt:lpstr>
      <vt:lpstr>Математика 80</vt:lpstr>
      <vt:lpstr>Информатика 10</vt:lpstr>
      <vt:lpstr>Информатика 20</vt:lpstr>
      <vt:lpstr>Информатика 30</vt:lpstr>
      <vt:lpstr>Информатика 40</vt:lpstr>
      <vt:lpstr>Информатика 50</vt:lpstr>
      <vt:lpstr>Информатика 60</vt:lpstr>
      <vt:lpstr>Информатика 70 </vt:lpstr>
      <vt:lpstr>Информатика 80</vt:lpstr>
      <vt:lpstr> II тур</vt:lpstr>
      <vt:lpstr>Физика 10</vt:lpstr>
      <vt:lpstr>           Физика 20</vt:lpstr>
      <vt:lpstr>Физика 30</vt:lpstr>
      <vt:lpstr>Физика 40</vt:lpstr>
      <vt:lpstr>Физика 50</vt:lpstr>
      <vt:lpstr> </vt:lpstr>
      <vt:lpstr>Математика 20</vt:lpstr>
      <vt:lpstr>Математика 30</vt:lpstr>
      <vt:lpstr>Математика 40</vt:lpstr>
      <vt:lpstr>Математика 50</vt:lpstr>
      <vt:lpstr>Информатика 10 </vt:lpstr>
      <vt:lpstr>Информатика 20</vt:lpstr>
      <vt:lpstr>Информатика 30</vt:lpstr>
      <vt:lpstr>Информатика 40</vt:lpstr>
      <vt:lpstr>Информатика 50</vt:lpstr>
      <vt:lpstr> III тур</vt:lpstr>
      <vt:lpstr>Физика 10</vt:lpstr>
      <vt:lpstr>Физика 20</vt:lpstr>
      <vt:lpstr>Физика 30</vt:lpstr>
      <vt:lpstr> </vt:lpstr>
      <vt:lpstr>Физика 50</vt:lpstr>
      <vt:lpstr>Математика 10</vt:lpstr>
      <vt:lpstr>Математика 20</vt:lpstr>
      <vt:lpstr>Математика 30</vt:lpstr>
      <vt:lpstr>Математика 40</vt:lpstr>
      <vt:lpstr>Математика 50</vt:lpstr>
      <vt:lpstr>Информатика 10 </vt:lpstr>
      <vt:lpstr>Информатика 20 </vt:lpstr>
      <vt:lpstr>Информатика 30 </vt:lpstr>
      <vt:lpstr>Информатика 40 </vt:lpstr>
      <vt:lpstr>Информатика 50 </vt:lpstr>
      <vt:lpstr>Слайд 59</vt:lpstr>
      <vt:lpstr>Слайд 60</vt:lpstr>
      <vt:lpstr>Слайд 61</vt:lpstr>
      <vt:lpstr>Слайд 62</vt:lpstr>
      <vt:lpstr>Слайд 63</vt:lpstr>
      <vt:lpstr>Слайд 64</vt:lpstr>
      <vt:lpstr>Слайд 65</vt:lpstr>
      <vt:lpstr>Слайд 66</vt:lpstr>
      <vt:lpstr>Слайд 67</vt:lpstr>
      <vt:lpstr>Слайд 68</vt:lpstr>
      <vt:lpstr>Слайд 69</vt:lpstr>
      <vt:lpstr>Слайд 70</vt:lpstr>
      <vt:lpstr>Слайд 71</vt:lpstr>
      <vt:lpstr>Слайд 72</vt:lpstr>
      <vt:lpstr>Слайд 73</vt:lpstr>
      <vt:lpstr>Игра со зрителями</vt:lpstr>
      <vt:lpstr>Слайд 75</vt:lpstr>
      <vt:lpstr>Слайд 76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Игоревич</dc:creator>
  <cp:lastModifiedBy>кирилл</cp:lastModifiedBy>
  <cp:revision>79</cp:revision>
  <dcterms:modified xsi:type="dcterms:W3CDTF">2017-03-26T19:43:35Z</dcterms:modified>
</cp:coreProperties>
</file>